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7" r:id="rId7"/>
    <p:sldId id="258" r:id="rId8"/>
    <p:sldId id="259" r:id="rId9"/>
    <p:sldId id="260" r:id="rId10"/>
    <p:sldId id="261" r:id="rId11"/>
    <p:sldId id="262" r:id="rId12"/>
    <p:sldId id="264" r:id="rId13"/>
    <p:sldId id="265" r:id="rId14"/>
    <p:sldId id="266" r:id="rId15"/>
    <p:sldId id="267" r:id="rId16"/>
    <p:sldId id="268" r:id="rId17"/>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45" d="100"/>
          <a:sy n="145" d="100"/>
        </p:scale>
        <p:origin x="606"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F155A76-F5AB-14A0-6AF2-80E17C051347}"/>
              </a:ext>
              <a:ext uri="{C183D7F6-B498-43B3-948B-1728B52AA6E4}">
                <adec:decorative xmlns:adec="http://schemas.microsoft.com/office/drawing/2017/decorative" xmlns="" val="1"/>
              </a:ext>
            </a:extLst>
          </p:cNvPr>
          <p:cNvSpPr/>
          <p:nvPr userDrawn="1"/>
        </p:nvSpPr>
        <p:spPr>
          <a:xfrm>
            <a:off x="0" y="0"/>
            <a:ext cx="9144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D17E6D1-E148-061B-3737-4F7BD31AAE11}"/>
              </a:ext>
            </a:extLst>
          </p:cNvPr>
          <p:cNvSpPr>
            <a:spLocks noGrp="1"/>
          </p:cNvSpPr>
          <p:nvPr>
            <p:ph type="ctrTitle"/>
          </p:nvPr>
        </p:nvSpPr>
        <p:spPr>
          <a:xfrm>
            <a:off x="522000" y="1332000"/>
            <a:ext cx="7776000" cy="864000"/>
          </a:xfrm>
        </p:spPr>
        <p:txBody>
          <a:bodyPr anchor="b"/>
          <a:lstStyle>
            <a:lvl1pPr algn="l">
              <a:defRPr sz="3200">
                <a:solidFill>
                  <a:schemeClr val="bg1"/>
                </a:solidFill>
              </a:defRPr>
            </a:lvl1pPr>
          </a:lstStyle>
          <a:p>
            <a:r>
              <a:rPr lang="sv-SE" smtClean="0"/>
              <a:t>Klicka här för att ändra format</a:t>
            </a:r>
            <a:endParaRPr lang="sv-SE" dirty="0"/>
          </a:p>
        </p:txBody>
      </p:sp>
      <p:sp>
        <p:nvSpPr>
          <p:cNvPr id="3" name="Underrubrik 2">
            <a:extLst>
              <a:ext uri="{FF2B5EF4-FFF2-40B4-BE49-F238E27FC236}">
                <a16:creationId xmlns:a16="http://schemas.microsoft.com/office/drawing/2014/main" id="{F04CA0E0-EB2E-95CC-571E-DF4003B2A8FA}"/>
              </a:ext>
            </a:extLst>
          </p:cNvPr>
          <p:cNvSpPr>
            <a:spLocks noGrp="1"/>
          </p:cNvSpPr>
          <p:nvPr>
            <p:ph type="subTitle" idx="1"/>
          </p:nvPr>
        </p:nvSpPr>
        <p:spPr>
          <a:xfrm>
            <a:off x="522000" y="2268000"/>
            <a:ext cx="7776000" cy="1314000"/>
          </a:xfrm>
        </p:spPr>
        <p:txBody>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smtClean="0"/>
              <a:t>Klicka om du vill redigera mall för underrubrikformat</a:t>
            </a:r>
            <a:endParaRPr lang="sv-SE" dirty="0"/>
          </a:p>
        </p:txBody>
      </p:sp>
      <p:sp>
        <p:nvSpPr>
          <p:cNvPr id="5" name="Platshållare för sidfot 4">
            <a:extLst>
              <a:ext uri="{FF2B5EF4-FFF2-40B4-BE49-F238E27FC236}">
                <a16:creationId xmlns:a16="http://schemas.microsoft.com/office/drawing/2014/main" id="{FC38EE3F-7B1F-36AA-6AC8-EF82AE32F458}"/>
              </a:ext>
            </a:extLst>
          </p:cNvPr>
          <p:cNvSpPr>
            <a:spLocks noGrp="1"/>
          </p:cNvSpPr>
          <p:nvPr>
            <p:ph type="ftr" sz="quarter" idx="11"/>
          </p:nvPr>
        </p:nvSpPr>
        <p:spPr>
          <a:xfrm>
            <a:off x="522000" y="3672000"/>
            <a:ext cx="7776000" cy="273844"/>
          </a:xfrm>
          <a:prstGeom prst="rect">
            <a:avLst/>
          </a:prstGeom>
        </p:spPr>
        <p:txBody>
          <a:bodyPr/>
          <a:lstStyle>
            <a:lvl1pPr>
              <a:defRPr>
                <a:solidFill>
                  <a:schemeClr val="bg1"/>
                </a:solidFill>
                <a:latin typeface="+mj-lt"/>
              </a:defRPr>
            </a:lvl1pPr>
          </a:lstStyle>
          <a:p>
            <a:endParaRPr lang="sv-SE" dirty="0"/>
          </a:p>
        </p:txBody>
      </p:sp>
      <p:sp>
        <p:nvSpPr>
          <p:cNvPr id="4" name="Platshållare för datum 3">
            <a:extLst>
              <a:ext uri="{FF2B5EF4-FFF2-40B4-BE49-F238E27FC236}">
                <a16:creationId xmlns:a16="http://schemas.microsoft.com/office/drawing/2014/main" id="{65498925-6BEF-7558-AA2C-03F5CD968F49}"/>
              </a:ext>
            </a:extLst>
          </p:cNvPr>
          <p:cNvSpPr>
            <a:spLocks noGrp="1"/>
          </p:cNvSpPr>
          <p:nvPr>
            <p:ph type="dt" sz="half" idx="10"/>
          </p:nvPr>
        </p:nvSpPr>
        <p:spPr/>
        <p:txBody>
          <a:bodyPr/>
          <a:lstStyle>
            <a:lvl1pPr>
              <a:defRPr>
                <a:solidFill>
                  <a:schemeClr val="bg1"/>
                </a:solidFill>
              </a:defRPr>
            </a:lvl1pPr>
          </a:lstStyle>
          <a:p>
            <a:fld id="{D67070AE-ADD4-42E8-A4BF-3BF9CDDC8D26}" type="datetimeFigureOut">
              <a:rPr lang="sv-SE" smtClean="0"/>
              <a:pPr/>
              <a:t>2024-03-18</a:t>
            </a:fld>
            <a:endParaRPr lang="sv-SE" dirty="0"/>
          </a:p>
        </p:txBody>
      </p:sp>
      <p:sp>
        <p:nvSpPr>
          <p:cNvPr id="6" name="Platshållare för bildnummer 5">
            <a:extLst>
              <a:ext uri="{FF2B5EF4-FFF2-40B4-BE49-F238E27FC236}">
                <a16:creationId xmlns:a16="http://schemas.microsoft.com/office/drawing/2014/main" id="{02F59311-7BEF-3229-C4E5-42F632441AA4}"/>
              </a:ext>
            </a:extLst>
          </p:cNvPr>
          <p:cNvSpPr>
            <a:spLocks noGrp="1"/>
          </p:cNvSpPr>
          <p:nvPr>
            <p:ph type="sldNum" sz="quarter" idx="12"/>
          </p:nvPr>
        </p:nvSpPr>
        <p:spPr/>
        <p:txBody>
          <a:bodyPr/>
          <a:lstStyle>
            <a:lvl1pPr>
              <a:defRPr>
                <a:solidFill>
                  <a:schemeClr val="bg1"/>
                </a:solidFill>
              </a:defRPr>
            </a:lvl1pPr>
          </a:lstStyle>
          <a:p>
            <a:fld id="{B91ED373-CB5A-46DE-A846-ABBA503922E4}" type="slidenum">
              <a:rPr lang="sv-SE" smtClean="0"/>
              <a:pPr/>
              <a:t>‹#›</a:t>
            </a:fld>
            <a:endParaRPr lang="sv-SE"/>
          </a:p>
        </p:txBody>
      </p:sp>
      <p:pic>
        <p:nvPicPr>
          <p:cNvPr id="9" name="Bildobjekt 8" descr="Transportstyrelsens logotyp.">
            <a:extLst>
              <a:ext uri="{FF2B5EF4-FFF2-40B4-BE49-F238E27FC236}">
                <a16:creationId xmlns:a16="http://schemas.microsoft.com/office/drawing/2014/main" id="{E9BD8582-6ABD-96FB-1D7E-9D1F18F78B7C}"/>
              </a:ext>
            </a:extLst>
          </p:cNvPr>
          <p:cNvPicPr>
            <a:picLocks noChangeAspect="1"/>
          </p:cNvPicPr>
          <p:nvPr userDrawn="1"/>
        </p:nvPicPr>
        <p:blipFill>
          <a:blip r:embed="rId2" cstate="print"/>
          <a:stretch>
            <a:fillRect/>
          </a:stretch>
        </p:blipFill>
        <p:spPr>
          <a:xfrm>
            <a:off x="7505701" y="4540250"/>
            <a:ext cx="1333500" cy="342900"/>
          </a:xfrm>
          <a:prstGeom prst="rect">
            <a:avLst/>
          </a:prstGeom>
        </p:spPr>
      </p:pic>
    </p:spTree>
    <p:extLst>
      <p:ext uri="{BB962C8B-B14F-4D97-AF65-F5344CB8AC3E}">
        <p14:creationId xmlns:p14="http://schemas.microsoft.com/office/powerpoint/2010/main" val="1108890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C882F9-874F-0805-9602-DF7311A0E9D9}"/>
              </a:ext>
            </a:extLst>
          </p:cNvPr>
          <p:cNvSpPr>
            <a:spLocks noGrp="1"/>
          </p:cNvSpPr>
          <p:nvPr>
            <p:ph type="title" hasCustomPrompt="1"/>
          </p:nvPr>
        </p:nvSpPr>
        <p:spPr/>
        <p:txBody>
          <a:bodyPr/>
          <a:lstStyle/>
          <a:p>
            <a:r>
              <a:rPr lang="sv-SE" dirty="0"/>
              <a:t>Klicka här för att ändra rubrikformat</a:t>
            </a:r>
          </a:p>
        </p:txBody>
      </p:sp>
      <p:sp>
        <p:nvSpPr>
          <p:cNvPr id="3" name="Platshållare för datum 2">
            <a:extLst>
              <a:ext uri="{FF2B5EF4-FFF2-40B4-BE49-F238E27FC236}">
                <a16:creationId xmlns:a16="http://schemas.microsoft.com/office/drawing/2014/main" id="{FD9CC423-0201-EAEE-44B1-CF15C2D2DF51}"/>
              </a:ext>
            </a:extLst>
          </p:cNvPr>
          <p:cNvSpPr>
            <a:spLocks noGrp="1"/>
          </p:cNvSpPr>
          <p:nvPr>
            <p:ph type="dt" sz="half" idx="10"/>
          </p:nvPr>
        </p:nvSpPr>
        <p:spPr/>
        <p:txBody>
          <a:bodyPr/>
          <a:lstStyle/>
          <a:p>
            <a:fld id="{D67070AE-ADD4-42E8-A4BF-3BF9CDDC8D26}" type="datetimeFigureOut">
              <a:rPr lang="sv-SE" smtClean="0"/>
              <a:t>2024-03-18</a:t>
            </a:fld>
            <a:endParaRPr lang="sv-SE"/>
          </a:p>
        </p:txBody>
      </p:sp>
      <p:sp>
        <p:nvSpPr>
          <p:cNvPr id="5" name="Platshållare för bildnummer 4">
            <a:extLst>
              <a:ext uri="{FF2B5EF4-FFF2-40B4-BE49-F238E27FC236}">
                <a16:creationId xmlns:a16="http://schemas.microsoft.com/office/drawing/2014/main" id="{B16706DC-AB46-627E-ABAC-32CBB0F2D69B}"/>
              </a:ext>
            </a:extLst>
          </p:cNvPr>
          <p:cNvSpPr>
            <a:spLocks noGrp="1"/>
          </p:cNvSpPr>
          <p:nvPr>
            <p:ph type="sldNum" sz="quarter" idx="12"/>
          </p:nvPr>
        </p:nvSpPr>
        <p:spPr/>
        <p:txBody>
          <a:bodyPr/>
          <a:lstStyle/>
          <a:p>
            <a:fld id="{B91ED373-CB5A-46DE-A846-ABBA503922E4}" type="slidenum">
              <a:rPr lang="sv-SE" smtClean="0"/>
              <a:t>‹#›</a:t>
            </a:fld>
            <a:endParaRPr lang="sv-SE"/>
          </a:p>
        </p:txBody>
      </p:sp>
    </p:spTree>
    <p:extLst>
      <p:ext uri="{BB962C8B-B14F-4D97-AF65-F5344CB8AC3E}">
        <p14:creationId xmlns:p14="http://schemas.microsoft.com/office/powerpoint/2010/main" val="169875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3CB7ADD-3151-6100-8675-4BE0818DFDD1}"/>
              </a:ext>
            </a:extLst>
          </p:cNvPr>
          <p:cNvSpPr>
            <a:spLocks noGrp="1"/>
          </p:cNvSpPr>
          <p:nvPr>
            <p:ph type="dt" sz="half" idx="10"/>
          </p:nvPr>
        </p:nvSpPr>
        <p:spPr/>
        <p:txBody>
          <a:bodyPr/>
          <a:lstStyle/>
          <a:p>
            <a:fld id="{D67070AE-ADD4-42E8-A4BF-3BF9CDDC8D26}" type="datetimeFigureOut">
              <a:rPr lang="sv-SE" smtClean="0"/>
              <a:t>2024-03-18</a:t>
            </a:fld>
            <a:endParaRPr lang="sv-SE"/>
          </a:p>
        </p:txBody>
      </p:sp>
      <p:sp>
        <p:nvSpPr>
          <p:cNvPr id="4" name="Platshållare för bildnummer 3">
            <a:extLst>
              <a:ext uri="{FF2B5EF4-FFF2-40B4-BE49-F238E27FC236}">
                <a16:creationId xmlns:a16="http://schemas.microsoft.com/office/drawing/2014/main" id="{085851A0-723D-B62A-8D1D-3B86EBC03C31}"/>
              </a:ext>
            </a:extLst>
          </p:cNvPr>
          <p:cNvSpPr>
            <a:spLocks noGrp="1"/>
          </p:cNvSpPr>
          <p:nvPr>
            <p:ph type="sldNum" sz="quarter" idx="12"/>
          </p:nvPr>
        </p:nvSpPr>
        <p:spPr/>
        <p:txBody>
          <a:bodyPr/>
          <a:lstStyle/>
          <a:p>
            <a:fld id="{B91ED373-CB5A-46DE-A846-ABBA503922E4}" type="slidenum">
              <a:rPr lang="sv-SE" smtClean="0"/>
              <a:t>‹#›</a:t>
            </a:fld>
            <a:endParaRPr lang="sv-SE"/>
          </a:p>
        </p:txBody>
      </p:sp>
    </p:spTree>
    <p:extLst>
      <p:ext uri="{BB962C8B-B14F-4D97-AF65-F5344CB8AC3E}">
        <p14:creationId xmlns:p14="http://schemas.microsoft.com/office/powerpoint/2010/main" val="3815922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ceris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F155A76-F5AB-14A0-6AF2-80E17C051347}"/>
              </a:ext>
              <a:ext uri="{C183D7F6-B498-43B3-948B-1728B52AA6E4}">
                <adec:decorative xmlns:adec="http://schemas.microsoft.com/office/drawing/2017/decorative" xmlns="" val="1"/>
              </a:ext>
            </a:extLst>
          </p:cNvPr>
          <p:cNvSpPr/>
          <p:nvPr userDrawn="1"/>
        </p:nvSpPr>
        <p:spPr>
          <a:xfrm>
            <a:off x="0" y="0"/>
            <a:ext cx="9144000" cy="51435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D17E6D1-E148-061B-3737-4F7BD31AAE11}"/>
              </a:ext>
            </a:extLst>
          </p:cNvPr>
          <p:cNvSpPr>
            <a:spLocks noGrp="1"/>
          </p:cNvSpPr>
          <p:nvPr>
            <p:ph type="ctrTitle"/>
          </p:nvPr>
        </p:nvSpPr>
        <p:spPr>
          <a:xfrm>
            <a:off x="522000" y="1332000"/>
            <a:ext cx="7776000" cy="864000"/>
          </a:xfrm>
        </p:spPr>
        <p:txBody>
          <a:bodyPr anchor="b"/>
          <a:lstStyle>
            <a:lvl1pPr algn="l">
              <a:defRPr sz="3200">
                <a:solidFill>
                  <a:schemeClr val="bg1"/>
                </a:solidFill>
              </a:defRPr>
            </a:lvl1pPr>
          </a:lstStyle>
          <a:p>
            <a:r>
              <a:rPr lang="sv-SE" smtClean="0"/>
              <a:t>Klicka här för att ändra format</a:t>
            </a:r>
            <a:endParaRPr lang="sv-SE" dirty="0"/>
          </a:p>
        </p:txBody>
      </p:sp>
      <p:sp>
        <p:nvSpPr>
          <p:cNvPr id="3" name="Underrubrik 2">
            <a:extLst>
              <a:ext uri="{FF2B5EF4-FFF2-40B4-BE49-F238E27FC236}">
                <a16:creationId xmlns:a16="http://schemas.microsoft.com/office/drawing/2014/main" id="{F04CA0E0-EB2E-95CC-571E-DF4003B2A8FA}"/>
              </a:ext>
            </a:extLst>
          </p:cNvPr>
          <p:cNvSpPr>
            <a:spLocks noGrp="1"/>
          </p:cNvSpPr>
          <p:nvPr>
            <p:ph type="subTitle" idx="1"/>
          </p:nvPr>
        </p:nvSpPr>
        <p:spPr>
          <a:xfrm>
            <a:off x="522000" y="2268000"/>
            <a:ext cx="7776000" cy="1314000"/>
          </a:xfrm>
        </p:spPr>
        <p:txBody>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smtClean="0"/>
              <a:t>Klicka om du vill redigera mall för underrubrikformat</a:t>
            </a:r>
            <a:endParaRPr lang="sv-SE" dirty="0"/>
          </a:p>
        </p:txBody>
      </p:sp>
      <p:sp>
        <p:nvSpPr>
          <p:cNvPr id="5" name="Platshållare för sidfot 4">
            <a:extLst>
              <a:ext uri="{FF2B5EF4-FFF2-40B4-BE49-F238E27FC236}">
                <a16:creationId xmlns:a16="http://schemas.microsoft.com/office/drawing/2014/main" id="{FC38EE3F-7B1F-36AA-6AC8-EF82AE32F458}"/>
              </a:ext>
            </a:extLst>
          </p:cNvPr>
          <p:cNvSpPr>
            <a:spLocks noGrp="1"/>
          </p:cNvSpPr>
          <p:nvPr>
            <p:ph type="ftr" sz="quarter" idx="11"/>
          </p:nvPr>
        </p:nvSpPr>
        <p:spPr>
          <a:xfrm>
            <a:off x="522000" y="3672000"/>
            <a:ext cx="7776000" cy="273844"/>
          </a:xfrm>
          <a:prstGeom prst="rect">
            <a:avLst/>
          </a:prstGeom>
        </p:spPr>
        <p:txBody>
          <a:bodyPr/>
          <a:lstStyle>
            <a:lvl1pPr>
              <a:defRPr>
                <a:solidFill>
                  <a:schemeClr val="bg1"/>
                </a:solidFill>
                <a:latin typeface="+mj-lt"/>
              </a:defRPr>
            </a:lvl1pPr>
          </a:lstStyle>
          <a:p>
            <a:endParaRPr lang="sv-SE" dirty="0"/>
          </a:p>
        </p:txBody>
      </p:sp>
      <p:sp>
        <p:nvSpPr>
          <p:cNvPr id="4" name="Platshållare för datum 3">
            <a:extLst>
              <a:ext uri="{FF2B5EF4-FFF2-40B4-BE49-F238E27FC236}">
                <a16:creationId xmlns:a16="http://schemas.microsoft.com/office/drawing/2014/main" id="{65498925-6BEF-7558-AA2C-03F5CD968F49}"/>
              </a:ext>
            </a:extLst>
          </p:cNvPr>
          <p:cNvSpPr>
            <a:spLocks noGrp="1"/>
          </p:cNvSpPr>
          <p:nvPr>
            <p:ph type="dt" sz="half" idx="10"/>
          </p:nvPr>
        </p:nvSpPr>
        <p:spPr/>
        <p:txBody>
          <a:bodyPr/>
          <a:lstStyle>
            <a:lvl1pPr>
              <a:defRPr>
                <a:solidFill>
                  <a:schemeClr val="bg1"/>
                </a:solidFill>
              </a:defRPr>
            </a:lvl1pPr>
          </a:lstStyle>
          <a:p>
            <a:fld id="{D67070AE-ADD4-42E8-A4BF-3BF9CDDC8D26}" type="datetimeFigureOut">
              <a:rPr lang="sv-SE" smtClean="0"/>
              <a:pPr/>
              <a:t>2024-03-18</a:t>
            </a:fld>
            <a:endParaRPr lang="sv-SE" dirty="0"/>
          </a:p>
        </p:txBody>
      </p:sp>
      <p:sp>
        <p:nvSpPr>
          <p:cNvPr id="6" name="Platshållare för bildnummer 5">
            <a:extLst>
              <a:ext uri="{FF2B5EF4-FFF2-40B4-BE49-F238E27FC236}">
                <a16:creationId xmlns:a16="http://schemas.microsoft.com/office/drawing/2014/main" id="{02F59311-7BEF-3229-C4E5-42F632441AA4}"/>
              </a:ext>
            </a:extLst>
          </p:cNvPr>
          <p:cNvSpPr>
            <a:spLocks noGrp="1"/>
          </p:cNvSpPr>
          <p:nvPr>
            <p:ph type="sldNum" sz="quarter" idx="12"/>
          </p:nvPr>
        </p:nvSpPr>
        <p:spPr/>
        <p:txBody>
          <a:bodyPr/>
          <a:lstStyle>
            <a:lvl1pPr>
              <a:defRPr>
                <a:solidFill>
                  <a:schemeClr val="bg1"/>
                </a:solidFill>
              </a:defRPr>
            </a:lvl1pPr>
          </a:lstStyle>
          <a:p>
            <a:fld id="{B91ED373-CB5A-46DE-A846-ABBA503922E4}" type="slidenum">
              <a:rPr lang="sv-SE" smtClean="0"/>
              <a:pPr/>
              <a:t>‹#›</a:t>
            </a:fld>
            <a:endParaRPr lang="sv-SE"/>
          </a:p>
        </p:txBody>
      </p:sp>
      <p:pic>
        <p:nvPicPr>
          <p:cNvPr id="9" name="Bildobjekt 8" descr="Transportstyrelsens logotyp.">
            <a:extLst>
              <a:ext uri="{FF2B5EF4-FFF2-40B4-BE49-F238E27FC236}">
                <a16:creationId xmlns:a16="http://schemas.microsoft.com/office/drawing/2014/main" id="{A4C6CEF5-5EC9-B5AA-D7B0-05242C437BD4}"/>
              </a:ext>
            </a:extLst>
          </p:cNvPr>
          <p:cNvPicPr>
            <a:picLocks noChangeAspect="1"/>
          </p:cNvPicPr>
          <p:nvPr userDrawn="1"/>
        </p:nvPicPr>
        <p:blipFill>
          <a:blip r:embed="rId2" cstate="print"/>
          <a:stretch>
            <a:fillRect/>
          </a:stretch>
        </p:blipFill>
        <p:spPr>
          <a:xfrm>
            <a:off x="7505701" y="4540250"/>
            <a:ext cx="1333500" cy="342900"/>
          </a:xfrm>
          <a:prstGeom prst="rect">
            <a:avLst/>
          </a:prstGeom>
        </p:spPr>
      </p:pic>
    </p:spTree>
    <p:extLst>
      <p:ext uri="{BB962C8B-B14F-4D97-AF65-F5344CB8AC3E}">
        <p14:creationId xmlns:p14="http://schemas.microsoft.com/office/powerpoint/2010/main" val="457031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gr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F155A76-F5AB-14A0-6AF2-80E17C051347}"/>
              </a:ext>
              <a:ext uri="{C183D7F6-B498-43B3-948B-1728B52AA6E4}">
                <adec:decorative xmlns:adec="http://schemas.microsoft.com/office/drawing/2017/decorative" xmlns="" val="1"/>
              </a:ext>
            </a:extLst>
          </p:cNvPr>
          <p:cNvSpPr/>
          <p:nvPr userDrawn="1"/>
        </p:nvSpPr>
        <p:spPr>
          <a:xfrm>
            <a:off x="0" y="0"/>
            <a:ext cx="9144000" cy="51435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D17E6D1-E148-061B-3737-4F7BD31AAE11}"/>
              </a:ext>
            </a:extLst>
          </p:cNvPr>
          <p:cNvSpPr>
            <a:spLocks noGrp="1"/>
          </p:cNvSpPr>
          <p:nvPr>
            <p:ph type="ctrTitle"/>
          </p:nvPr>
        </p:nvSpPr>
        <p:spPr>
          <a:xfrm>
            <a:off x="522000" y="1332000"/>
            <a:ext cx="7776000" cy="864000"/>
          </a:xfrm>
        </p:spPr>
        <p:txBody>
          <a:bodyPr anchor="b"/>
          <a:lstStyle>
            <a:lvl1pPr algn="l">
              <a:defRPr sz="3200">
                <a:solidFill>
                  <a:schemeClr val="bg1"/>
                </a:solidFill>
              </a:defRPr>
            </a:lvl1pPr>
          </a:lstStyle>
          <a:p>
            <a:r>
              <a:rPr lang="sv-SE" smtClean="0"/>
              <a:t>Klicka här för att ändra format</a:t>
            </a:r>
            <a:endParaRPr lang="sv-SE" dirty="0"/>
          </a:p>
        </p:txBody>
      </p:sp>
      <p:sp>
        <p:nvSpPr>
          <p:cNvPr id="3" name="Underrubrik 2">
            <a:extLst>
              <a:ext uri="{FF2B5EF4-FFF2-40B4-BE49-F238E27FC236}">
                <a16:creationId xmlns:a16="http://schemas.microsoft.com/office/drawing/2014/main" id="{F04CA0E0-EB2E-95CC-571E-DF4003B2A8FA}"/>
              </a:ext>
            </a:extLst>
          </p:cNvPr>
          <p:cNvSpPr>
            <a:spLocks noGrp="1"/>
          </p:cNvSpPr>
          <p:nvPr>
            <p:ph type="subTitle" idx="1"/>
          </p:nvPr>
        </p:nvSpPr>
        <p:spPr>
          <a:xfrm>
            <a:off x="522000" y="2268000"/>
            <a:ext cx="7776000" cy="1314000"/>
          </a:xfrm>
        </p:spPr>
        <p:txBody>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smtClean="0"/>
              <a:t>Klicka om du vill redigera mall för underrubrikformat</a:t>
            </a:r>
            <a:endParaRPr lang="sv-SE" dirty="0"/>
          </a:p>
        </p:txBody>
      </p:sp>
      <p:sp>
        <p:nvSpPr>
          <p:cNvPr id="5" name="Platshållare för sidfot 4">
            <a:extLst>
              <a:ext uri="{FF2B5EF4-FFF2-40B4-BE49-F238E27FC236}">
                <a16:creationId xmlns:a16="http://schemas.microsoft.com/office/drawing/2014/main" id="{FC38EE3F-7B1F-36AA-6AC8-EF82AE32F458}"/>
              </a:ext>
            </a:extLst>
          </p:cNvPr>
          <p:cNvSpPr>
            <a:spLocks noGrp="1"/>
          </p:cNvSpPr>
          <p:nvPr>
            <p:ph type="ftr" sz="quarter" idx="11"/>
          </p:nvPr>
        </p:nvSpPr>
        <p:spPr>
          <a:xfrm>
            <a:off x="522000" y="3672000"/>
            <a:ext cx="7776000" cy="273844"/>
          </a:xfrm>
          <a:prstGeom prst="rect">
            <a:avLst/>
          </a:prstGeom>
        </p:spPr>
        <p:txBody>
          <a:bodyPr/>
          <a:lstStyle>
            <a:lvl1pPr>
              <a:defRPr>
                <a:solidFill>
                  <a:schemeClr val="bg1"/>
                </a:solidFill>
                <a:latin typeface="+mj-lt"/>
              </a:defRPr>
            </a:lvl1pPr>
          </a:lstStyle>
          <a:p>
            <a:endParaRPr lang="sv-SE" dirty="0"/>
          </a:p>
        </p:txBody>
      </p:sp>
      <p:sp>
        <p:nvSpPr>
          <p:cNvPr id="4" name="Platshållare för datum 3">
            <a:extLst>
              <a:ext uri="{FF2B5EF4-FFF2-40B4-BE49-F238E27FC236}">
                <a16:creationId xmlns:a16="http://schemas.microsoft.com/office/drawing/2014/main" id="{65498925-6BEF-7558-AA2C-03F5CD968F49}"/>
              </a:ext>
            </a:extLst>
          </p:cNvPr>
          <p:cNvSpPr>
            <a:spLocks noGrp="1"/>
          </p:cNvSpPr>
          <p:nvPr>
            <p:ph type="dt" sz="half" idx="10"/>
          </p:nvPr>
        </p:nvSpPr>
        <p:spPr/>
        <p:txBody>
          <a:bodyPr/>
          <a:lstStyle>
            <a:lvl1pPr>
              <a:defRPr>
                <a:solidFill>
                  <a:schemeClr val="bg1"/>
                </a:solidFill>
              </a:defRPr>
            </a:lvl1pPr>
          </a:lstStyle>
          <a:p>
            <a:fld id="{D67070AE-ADD4-42E8-A4BF-3BF9CDDC8D26}" type="datetimeFigureOut">
              <a:rPr lang="sv-SE" smtClean="0"/>
              <a:pPr/>
              <a:t>2024-03-18</a:t>
            </a:fld>
            <a:endParaRPr lang="sv-SE" dirty="0"/>
          </a:p>
        </p:txBody>
      </p:sp>
      <p:sp>
        <p:nvSpPr>
          <p:cNvPr id="6" name="Platshållare för bildnummer 5">
            <a:extLst>
              <a:ext uri="{FF2B5EF4-FFF2-40B4-BE49-F238E27FC236}">
                <a16:creationId xmlns:a16="http://schemas.microsoft.com/office/drawing/2014/main" id="{02F59311-7BEF-3229-C4E5-42F632441AA4}"/>
              </a:ext>
            </a:extLst>
          </p:cNvPr>
          <p:cNvSpPr>
            <a:spLocks noGrp="1"/>
          </p:cNvSpPr>
          <p:nvPr>
            <p:ph type="sldNum" sz="quarter" idx="12"/>
          </p:nvPr>
        </p:nvSpPr>
        <p:spPr/>
        <p:txBody>
          <a:bodyPr/>
          <a:lstStyle>
            <a:lvl1pPr>
              <a:defRPr>
                <a:solidFill>
                  <a:schemeClr val="bg1"/>
                </a:solidFill>
              </a:defRPr>
            </a:lvl1pPr>
          </a:lstStyle>
          <a:p>
            <a:fld id="{B91ED373-CB5A-46DE-A846-ABBA503922E4}" type="slidenum">
              <a:rPr lang="sv-SE" smtClean="0"/>
              <a:pPr/>
              <a:t>‹#›</a:t>
            </a:fld>
            <a:endParaRPr lang="sv-SE"/>
          </a:p>
        </p:txBody>
      </p:sp>
      <p:pic>
        <p:nvPicPr>
          <p:cNvPr id="8" name="Bildobjekt 7" descr="Transportstyrelsens logotyp.">
            <a:extLst>
              <a:ext uri="{FF2B5EF4-FFF2-40B4-BE49-F238E27FC236}">
                <a16:creationId xmlns:a16="http://schemas.microsoft.com/office/drawing/2014/main" id="{52C4E892-135F-4BA3-1D9B-AEABD1540F0F}"/>
              </a:ext>
            </a:extLst>
          </p:cNvPr>
          <p:cNvPicPr>
            <a:picLocks noChangeAspect="1"/>
          </p:cNvPicPr>
          <p:nvPr userDrawn="1"/>
        </p:nvPicPr>
        <p:blipFill>
          <a:blip r:embed="rId2" cstate="print"/>
          <a:stretch>
            <a:fillRect/>
          </a:stretch>
        </p:blipFill>
        <p:spPr>
          <a:xfrm>
            <a:off x="7505701" y="4540250"/>
            <a:ext cx="1333500" cy="342900"/>
          </a:xfrm>
          <a:prstGeom prst="rect">
            <a:avLst/>
          </a:prstGeom>
        </p:spPr>
      </p:pic>
    </p:spTree>
    <p:extLst>
      <p:ext uri="{BB962C8B-B14F-4D97-AF65-F5344CB8AC3E}">
        <p14:creationId xmlns:p14="http://schemas.microsoft.com/office/powerpoint/2010/main" val="3634899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5B68AA-03CB-EF74-311B-D2224C25BC28}"/>
              </a:ext>
            </a:extLst>
          </p:cNvPr>
          <p:cNvSpPr>
            <a:spLocks noGrp="1"/>
          </p:cNvSpPr>
          <p:nvPr>
            <p:ph type="title" hasCustomPrompt="1"/>
          </p:nvPr>
        </p:nvSpPr>
        <p:spPr/>
        <p:txBody>
          <a:bodyPr/>
          <a:lstStyle/>
          <a:p>
            <a:r>
              <a:rPr lang="sv-SE" dirty="0"/>
              <a:t>Klicka här för att ändra rubrikformat</a:t>
            </a:r>
          </a:p>
        </p:txBody>
      </p:sp>
      <p:sp>
        <p:nvSpPr>
          <p:cNvPr id="3" name="Platshållare för innehåll 2">
            <a:extLst>
              <a:ext uri="{FF2B5EF4-FFF2-40B4-BE49-F238E27FC236}">
                <a16:creationId xmlns:a16="http://schemas.microsoft.com/office/drawing/2014/main" id="{3BD38446-378F-2076-4F0D-733C55E93367}"/>
              </a:ext>
            </a:extLst>
          </p:cNvPr>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a:extLst>
              <a:ext uri="{FF2B5EF4-FFF2-40B4-BE49-F238E27FC236}">
                <a16:creationId xmlns:a16="http://schemas.microsoft.com/office/drawing/2014/main" id="{CA616745-F8E5-84A7-9FB0-D718C0564CAF}"/>
              </a:ext>
            </a:extLst>
          </p:cNvPr>
          <p:cNvSpPr>
            <a:spLocks noGrp="1"/>
          </p:cNvSpPr>
          <p:nvPr>
            <p:ph type="dt" sz="half" idx="10"/>
          </p:nvPr>
        </p:nvSpPr>
        <p:spPr/>
        <p:txBody>
          <a:bodyPr/>
          <a:lstStyle/>
          <a:p>
            <a:fld id="{D67070AE-ADD4-42E8-A4BF-3BF9CDDC8D26}" type="datetimeFigureOut">
              <a:rPr lang="sv-SE" smtClean="0"/>
              <a:t>2024-03-18</a:t>
            </a:fld>
            <a:endParaRPr lang="sv-SE"/>
          </a:p>
        </p:txBody>
      </p:sp>
      <p:sp>
        <p:nvSpPr>
          <p:cNvPr id="6" name="Platshållare för bildnummer 5">
            <a:extLst>
              <a:ext uri="{FF2B5EF4-FFF2-40B4-BE49-F238E27FC236}">
                <a16:creationId xmlns:a16="http://schemas.microsoft.com/office/drawing/2014/main" id="{3D39F893-AEA4-02C4-62D0-F139150E7E7F}"/>
              </a:ext>
            </a:extLst>
          </p:cNvPr>
          <p:cNvSpPr>
            <a:spLocks noGrp="1"/>
          </p:cNvSpPr>
          <p:nvPr>
            <p:ph type="sldNum" sz="quarter" idx="12"/>
          </p:nvPr>
        </p:nvSpPr>
        <p:spPr/>
        <p:txBody>
          <a:bodyPr/>
          <a:lstStyle/>
          <a:p>
            <a:fld id="{B91ED373-CB5A-46DE-A846-ABBA503922E4}" type="slidenum">
              <a:rPr lang="sv-SE" smtClean="0"/>
              <a:t>‹#›</a:t>
            </a:fld>
            <a:endParaRPr lang="sv-SE"/>
          </a:p>
        </p:txBody>
      </p:sp>
    </p:spTree>
    <p:extLst>
      <p:ext uri="{BB962C8B-B14F-4D97-AF65-F5344CB8AC3E}">
        <p14:creationId xmlns:p14="http://schemas.microsoft.com/office/powerpoint/2010/main" val="137864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utan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5B68AA-03CB-EF74-311B-D2224C25BC28}"/>
              </a:ext>
            </a:extLst>
          </p:cNvPr>
          <p:cNvSpPr>
            <a:spLocks noGrp="1"/>
          </p:cNvSpPr>
          <p:nvPr>
            <p:ph type="title" hasCustomPrompt="1"/>
          </p:nvPr>
        </p:nvSpPr>
        <p:spPr/>
        <p:txBody>
          <a:bodyPr/>
          <a:lstStyle/>
          <a:p>
            <a:r>
              <a:rPr lang="sv-SE" dirty="0"/>
              <a:t>Klicka här för att ändra rubrikformat</a:t>
            </a:r>
          </a:p>
        </p:txBody>
      </p:sp>
      <p:sp>
        <p:nvSpPr>
          <p:cNvPr id="3" name="Platshållare för innehåll 2">
            <a:extLst>
              <a:ext uri="{FF2B5EF4-FFF2-40B4-BE49-F238E27FC236}">
                <a16:creationId xmlns:a16="http://schemas.microsoft.com/office/drawing/2014/main" id="{3BD38446-378F-2076-4F0D-733C55E93367}"/>
              </a:ext>
            </a:extLst>
          </p:cNvPr>
          <p:cNvSpPr>
            <a:spLocks noGrp="1"/>
          </p:cNvSpPr>
          <p:nvPr>
            <p:ph idx="1"/>
          </p:nvPr>
        </p:nvSpPr>
        <p:spPr/>
        <p:txBody>
          <a:bodyPr/>
          <a:lstStyle>
            <a:lvl1pPr marL="0" indent="0">
              <a:buNone/>
              <a:defRPr/>
            </a:lvl1pPr>
            <a:lvl2pPr marL="274637" indent="0">
              <a:buNone/>
              <a:defRPr/>
            </a:lvl2pPr>
          </a:lstStyle>
          <a:p>
            <a:pPr lvl="0"/>
            <a:r>
              <a:rPr lang="sv-SE" smtClean="0"/>
              <a:t>Redigera format för bakgrundstext</a:t>
            </a:r>
          </a:p>
        </p:txBody>
      </p:sp>
      <p:sp>
        <p:nvSpPr>
          <p:cNvPr id="4" name="Platshållare för datum 3">
            <a:extLst>
              <a:ext uri="{FF2B5EF4-FFF2-40B4-BE49-F238E27FC236}">
                <a16:creationId xmlns:a16="http://schemas.microsoft.com/office/drawing/2014/main" id="{CA616745-F8E5-84A7-9FB0-D718C0564CAF}"/>
              </a:ext>
            </a:extLst>
          </p:cNvPr>
          <p:cNvSpPr>
            <a:spLocks noGrp="1"/>
          </p:cNvSpPr>
          <p:nvPr>
            <p:ph type="dt" sz="half" idx="10"/>
          </p:nvPr>
        </p:nvSpPr>
        <p:spPr/>
        <p:txBody>
          <a:bodyPr/>
          <a:lstStyle/>
          <a:p>
            <a:fld id="{D67070AE-ADD4-42E8-A4BF-3BF9CDDC8D26}" type="datetimeFigureOut">
              <a:rPr lang="sv-SE" smtClean="0"/>
              <a:t>2024-03-18</a:t>
            </a:fld>
            <a:endParaRPr lang="sv-SE"/>
          </a:p>
        </p:txBody>
      </p:sp>
      <p:sp>
        <p:nvSpPr>
          <p:cNvPr id="6" name="Platshållare för bildnummer 5">
            <a:extLst>
              <a:ext uri="{FF2B5EF4-FFF2-40B4-BE49-F238E27FC236}">
                <a16:creationId xmlns:a16="http://schemas.microsoft.com/office/drawing/2014/main" id="{3D39F893-AEA4-02C4-62D0-F139150E7E7F}"/>
              </a:ext>
            </a:extLst>
          </p:cNvPr>
          <p:cNvSpPr>
            <a:spLocks noGrp="1"/>
          </p:cNvSpPr>
          <p:nvPr>
            <p:ph type="sldNum" sz="quarter" idx="12"/>
          </p:nvPr>
        </p:nvSpPr>
        <p:spPr/>
        <p:txBody>
          <a:bodyPr/>
          <a:lstStyle/>
          <a:p>
            <a:fld id="{B91ED373-CB5A-46DE-A846-ABBA503922E4}" type="slidenum">
              <a:rPr lang="sv-SE" smtClean="0"/>
              <a:t>‹#›</a:t>
            </a:fld>
            <a:endParaRPr lang="sv-SE"/>
          </a:p>
        </p:txBody>
      </p:sp>
    </p:spTree>
    <p:extLst>
      <p:ext uri="{BB962C8B-B14F-4D97-AF65-F5344CB8AC3E}">
        <p14:creationId xmlns:p14="http://schemas.microsoft.com/office/powerpoint/2010/main" val="372169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192954-9ABA-21DD-82A7-3408EECBE836}"/>
              </a:ext>
            </a:extLst>
          </p:cNvPr>
          <p:cNvSpPr>
            <a:spLocks noGrp="1"/>
          </p:cNvSpPr>
          <p:nvPr>
            <p:ph type="title" hasCustomPrompt="1"/>
          </p:nvPr>
        </p:nvSpPr>
        <p:spPr/>
        <p:txBody>
          <a:bodyPr/>
          <a:lstStyle/>
          <a:p>
            <a:r>
              <a:rPr lang="sv-SE" dirty="0"/>
              <a:t>Klicka här för att ändra rubrikformat</a:t>
            </a:r>
          </a:p>
        </p:txBody>
      </p:sp>
      <p:sp>
        <p:nvSpPr>
          <p:cNvPr id="3" name="Platshållare för innehåll 2">
            <a:extLst>
              <a:ext uri="{FF2B5EF4-FFF2-40B4-BE49-F238E27FC236}">
                <a16:creationId xmlns:a16="http://schemas.microsoft.com/office/drawing/2014/main" id="{0B94059F-2844-02DA-28E4-6F3B692CDECE}"/>
              </a:ext>
            </a:extLst>
          </p:cNvPr>
          <p:cNvSpPr>
            <a:spLocks noGrp="1"/>
          </p:cNvSpPr>
          <p:nvPr>
            <p:ph sz="half" idx="1"/>
          </p:nvPr>
        </p:nvSpPr>
        <p:spPr>
          <a:xfrm>
            <a:off x="522000" y="1188000"/>
            <a:ext cx="3996000" cy="3096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a:extLst>
              <a:ext uri="{FF2B5EF4-FFF2-40B4-BE49-F238E27FC236}">
                <a16:creationId xmlns:a16="http://schemas.microsoft.com/office/drawing/2014/main" id="{4D35CAD0-2B93-37FF-9DF4-5CBC09DCFD52}"/>
              </a:ext>
            </a:extLst>
          </p:cNvPr>
          <p:cNvSpPr>
            <a:spLocks noGrp="1"/>
          </p:cNvSpPr>
          <p:nvPr>
            <p:ph sz="half" idx="2"/>
          </p:nvPr>
        </p:nvSpPr>
        <p:spPr>
          <a:xfrm>
            <a:off x="4644000" y="1188000"/>
            <a:ext cx="3996000" cy="3096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a:extLst>
              <a:ext uri="{FF2B5EF4-FFF2-40B4-BE49-F238E27FC236}">
                <a16:creationId xmlns:a16="http://schemas.microsoft.com/office/drawing/2014/main" id="{ADB6218C-A873-E754-258E-02D4B5E86E02}"/>
              </a:ext>
            </a:extLst>
          </p:cNvPr>
          <p:cNvSpPr>
            <a:spLocks noGrp="1"/>
          </p:cNvSpPr>
          <p:nvPr>
            <p:ph type="dt" sz="half" idx="10"/>
          </p:nvPr>
        </p:nvSpPr>
        <p:spPr/>
        <p:txBody>
          <a:bodyPr/>
          <a:lstStyle/>
          <a:p>
            <a:fld id="{D67070AE-ADD4-42E8-A4BF-3BF9CDDC8D26}" type="datetimeFigureOut">
              <a:rPr lang="sv-SE" smtClean="0"/>
              <a:t>2024-03-18</a:t>
            </a:fld>
            <a:endParaRPr lang="sv-SE"/>
          </a:p>
        </p:txBody>
      </p:sp>
      <p:sp>
        <p:nvSpPr>
          <p:cNvPr id="7" name="Platshållare för bildnummer 6">
            <a:extLst>
              <a:ext uri="{FF2B5EF4-FFF2-40B4-BE49-F238E27FC236}">
                <a16:creationId xmlns:a16="http://schemas.microsoft.com/office/drawing/2014/main" id="{F104CC0F-68B9-2441-E937-21CFB3EC0281}"/>
              </a:ext>
            </a:extLst>
          </p:cNvPr>
          <p:cNvSpPr>
            <a:spLocks noGrp="1"/>
          </p:cNvSpPr>
          <p:nvPr>
            <p:ph type="sldNum" sz="quarter" idx="12"/>
          </p:nvPr>
        </p:nvSpPr>
        <p:spPr/>
        <p:txBody>
          <a:bodyPr/>
          <a:lstStyle/>
          <a:p>
            <a:fld id="{B91ED373-CB5A-46DE-A846-ABBA503922E4}" type="slidenum">
              <a:rPr lang="sv-SE" smtClean="0"/>
              <a:t>‹#›</a:t>
            </a:fld>
            <a:endParaRPr lang="sv-SE"/>
          </a:p>
        </p:txBody>
      </p:sp>
    </p:spTree>
    <p:extLst>
      <p:ext uri="{BB962C8B-B14F-4D97-AF65-F5344CB8AC3E}">
        <p14:creationId xmlns:p14="http://schemas.microsoft.com/office/powerpoint/2010/main" val="124877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B3ED48-9049-9CAD-78DD-58B9B0EF5345}"/>
              </a:ext>
            </a:extLst>
          </p:cNvPr>
          <p:cNvSpPr>
            <a:spLocks noGrp="1"/>
          </p:cNvSpPr>
          <p:nvPr>
            <p:ph type="title" hasCustomPrompt="1"/>
          </p:nvPr>
        </p:nvSpPr>
        <p:spPr>
          <a:xfrm>
            <a:off x="522000" y="540000"/>
            <a:ext cx="8118000" cy="558000"/>
          </a:xfrm>
        </p:spPr>
        <p:txBody>
          <a:bodyPr/>
          <a:lstStyle/>
          <a:p>
            <a:r>
              <a:rPr lang="sv-SE" dirty="0"/>
              <a:t>Klicka här för att ändra rubrikformat</a:t>
            </a:r>
          </a:p>
        </p:txBody>
      </p:sp>
      <p:sp>
        <p:nvSpPr>
          <p:cNvPr id="3" name="Platshållare för text 2">
            <a:extLst>
              <a:ext uri="{FF2B5EF4-FFF2-40B4-BE49-F238E27FC236}">
                <a16:creationId xmlns:a16="http://schemas.microsoft.com/office/drawing/2014/main" id="{FD1DD0B2-FFF6-FC84-0D8D-39B8858417BD}"/>
              </a:ext>
            </a:extLst>
          </p:cNvPr>
          <p:cNvSpPr>
            <a:spLocks noGrp="1"/>
          </p:cNvSpPr>
          <p:nvPr>
            <p:ph type="body" idx="1" hasCustomPrompt="1"/>
          </p:nvPr>
        </p:nvSpPr>
        <p:spPr>
          <a:xfrm>
            <a:off x="522000" y="1188000"/>
            <a:ext cx="3996000" cy="360000"/>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dirty="0"/>
              <a:t>Klicka för att ändra format</a:t>
            </a:r>
          </a:p>
        </p:txBody>
      </p:sp>
      <p:sp>
        <p:nvSpPr>
          <p:cNvPr id="4" name="Platshållare för innehåll 3">
            <a:extLst>
              <a:ext uri="{FF2B5EF4-FFF2-40B4-BE49-F238E27FC236}">
                <a16:creationId xmlns:a16="http://schemas.microsoft.com/office/drawing/2014/main" id="{CB155F37-699E-8094-B594-EA713614E933}"/>
              </a:ext>
            </a:extLst>
          </p:cNvPr>
          <p:cNvSpPr>
            <a:spLocks noGrp="1"/>
          </p:cNvSpPr>
          <p:nvPr>
            <p:ph sz="half" idx="2"/>
          </p:nvPr>
        </p:nvSpPr>
        <p:spPr>
          <a:xfrm>
            <a:off x="522000" y="1620000"/>
            <a:ext cx="3996000" cy="2664000"/>
          </a:xfrm>
        </p:spPr>
        <p:txBody>
          <a:bodyPr/>
          <a:lstStyle>
            <a:lvl1pP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a:extLst>
              <a:ext uri="{FF2B5EF4-FFF2-40B4-BE49-F238E27FC236}">
                <a16:creationId xmlns:a16="http://schemas.microsoft.com/office/drawing/2014/main" id="{9AF932FA-C688-ABEB-9B64-01B13590BA04}"/>
              </a:ext>
            </a:extLst>
          </p:cNvPr>
          <p:cNvSpPr>
            <a:spLocks noGrp="1"/>
          </p:cNvSpPr>
          <p:nvPr>
            <p:ph type="body" sz="quarter" idx="3" hasCustomPrompt="1"/>
          </p:nvPr>
        </p:nvSpPr>
        <p:spPr>
          <a:xfrm>
            <a:off x="4644000" y="1188000"/>
            <a:ext cx="3996000" cy="360000"/>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dirty="0"/>
              <a:t>Klicka för att ändra format</a:t>
            </a:r>
          </a:p>
        </p:txBody>
      </p:sp>
      <p:sp>
        <p:nvSpPr>
          <p:cNvPr id="6" name="Platshållare för innehåll 5">
            <a:extLst>
              <a:ext uri="{FF2B5EF4-FFF2-40B4-BE49-F238E27FC236}">
                <a16:creationId xmlns:a16="http://schemas.microsoft.com/office/drawing/2014/main" id="{50BC5265-AA80-9ADC-32FC-DDEA46CD1183}"/>
              </a:ext>
            </a:extLst>
          </p:cNvPr>
          <p:cNvSpPr>
            <a:spLocks noGrp="1"/>
          </p:cNvSpPr>
          <p:nvPr>
            <p:ph sz="quarter" idx="4"/>
          </p:nvPr>
        </p:nvSpPr>
        <p:spPr>
          <a:xfrm>
            <a:off x="4644000" y="1620000"/>
            <a:ext cx="3996000" cy="2664000"/>
          </a:xfrm>
        </p:spPr>
        <p:txBody>
          <a:bodyPr/>
          <a:lstStyle>
            <a:lvl1pP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a:extLst>
              <a:ext uri="{FF2B5EF4-FFF2-40B4-BE49-F238E27FC236}">
                <a16:creationId xmlns:a16="http://schemas.microsoft.com/office/drawing/2014/main" id="{B3BF8E9B-7D62-866D-66A8-491B191DFA40}"/>
              </a:ext>
            </a:extLst>
          </p:cNvPr>
          <p:cNvSpPr>
            <a:spLocks noGrp="1"/>
          </p:cNvSpPr>
          <p:nvPr>
            <p:ph type="dt" sz="half" idx="10"/>
          </p:nvPr>
        </p:nvSpPr>
        <p:spPr/>
        <p:txBody>
          <a:bodyPr/>
          <a:lstStyle/>
          <a:p>
            <a:fld id="{D67070AE-ADD4-42E8-A4BF-3BF9CDDC8D26}" type="datetimeFigureOut">
              <a:rPr lang="sv-SE" smtClean="0"/>
              <a:t>2024-03-18</a:t>
            </a:fld>
            <a:endParaRPr lang="sv-SE"/>
          </a:p>
        </p:txBody>
      </p:sp>
      <p:sp>
        <p:nvSpPr>
          <p:cNvPr id="9" name="Platshållare för bildnummer 8">
            <a:extLst>
              <a:ext uri="{FF2B5EF4-FFF2-40B4-BE49-F238E27FC236}">
                <a16:creationId xmlns:a16="http://schemas.microsoft.com/office/drawing/2014/main" id="{3C196F2F-724D-D02E-DF2C-73CCB0C804B3}"/>
              </a:ext>
            </a:extLst>
          </p:cNvPr>
          <p:cNvSpPr>
            <a:spLocks noGrp="1"/>
          </p:cNvSpPr>
          <p:nvPr>
            <p:ph type="sldNum" sz="quarter" idx="12"/>
          </p:nvPr>
        </p:nvSpPr>
        <p:spPr/>
        <p:txBody>
          <a:bodyPr/>
          <a:lstStyle/>
          <a:p>
            <a:fld id="{B91ED373-CB5A-46DE-A846-ABBA503922E4}" type="slidenum">
              <a:rPr lang="sv-SE" smtClean="0"/>
              <a:t>‹#›</a:t>
            </a:fld>
            <a:endParaRPr lang="sv-SE"/>
          </a:p>
        </p:txBody>
      </p:sp>
    </p:spTree>
    <p:extLst>
      <p:ext uri="{BB962C8B-B14F-4D97-AF65-F5344CB8AC3E}">
        <p14:creationId xmlns:p14="http://schemas.microsoft.com/office/powerpoint/2010/main" val="302214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192954-9ABA-21DD-82A7-3408EECBE836}"/>
              </a:ext>
            </a:extLst>
          </p:cNvPr>
          <p:cNvSpPr>
            <a:spLocks noGrp="1"/>
          </p:cNvSpPr>
          <p:nvPr>
            <p:ph type="title" hasCustomPrompt="1"/>
          </p:nvPr>
        </p:nvSpPr>
        <p:spPr/>
        <p:txBody>
          <a:bodyPr/>
          <a:lstStyle/>
          <a:p>
            <a:r>
              <a:rPr lang="sv-SE" dirty="0"/>
              <a:t>Klicka här för att ändra rubrikformat</a:t>
            </a:r>
          </a:p>
        </p:txBody>
      </p:sp>
      <p:sp>
        <p:nvSpPr>
          <p:cNvPr id="8" name="Platshållare för text 7">
            <a:extLst>
              <a:ext uri="{FF2B5EF4-FFF2-40B4-BE49-F238E27FC236}">
                <a16:creationId xmlns:a16="http://schemas.microsoft.com/office/drawing/2014/main" id="{7F7D0A37-1157-A392-2B6F-F5499423342D}"/>
              </a:ext>
            </a:extLst>
          </p:cNvPr>
          <p:cNvSpPr>
            <a:spLocks noGrp="1"/>
          </p:cNvSpPr>
          <p:nvPr>
            <p:ph type="body" sz="quarter" idx="13"/>
          </p:nvPr>
        </p:nvSpPr>
        <p:spPr>
          <a:xfrm>
            <a:off x="522288" y="1187450"/>
            <a:ext cx="2574000" cy="3096000"/>
          </a:xfrm>
        </p:spPr>
        <p:txBody>
          <a:bodyPr/>
          <a:lstStyle>
            <a:lvl1pPr marL="0" indent="0">
              <a:buFontTx/>
              <a:buNone/>
              <a:defRPr sz="1800"/>
            </a:lvl1pPr>
            <a:lvl2pPr marL="274637" indent="0">
              <a:buNone/>
              <a:defRPr/>
            </a:lvl2pPr>
          </a:lstStyle>
          <a:p>
            <a:pPr lvl="0"/>
            <a:r>
              <a:rPr lang="sv-SE" smtClean="0"/>
              <a:t>Redigera format för bakgrundstext</a:t>
            </a:r>
          </a:p>
        </p:txBody>
      </p:sp>
      <p:sp>
        <p:nvSpPr>
          <p:cNvPr id="4" name="Platshållare för innehåll 3">
            <a:extLst>
              <a:ext uri="{FF2B5EF4-FFF2-40B4-BE49-F238E27FC236}">
                <a16:creationId xmlns:a16="http://schemas.microsoft.com/office/drawing/2014/main" id="{4D35CAD0-2B93-37FF-9DF4-5CBC09DCFD52}"/>
              </a:ext>
            </a:extLst>
          </p:cNvPr>
          <p:cNvSpPr>
            <a:spLocks noGrp="1"/>
          </p:cNvSpPr>
          <p:nvPr>
            <p:ph sz="half" idx="2"/>
          </p:nvPr>
        </p:nvSpPr>
        <p:spPr>
          <a:xfrm>
            <a:off x="3204000" y="1188000"/>
            <a:ext cx="5436000" cy="3096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a:extLst>
              <a:ext uri="{FF2B5EF4-FFF2-40B4-BE49-F238E27FC236}">
                <a16:creationId xmlns:a16="http://schemas.microsoft.com/office/drawing/2014/main" id="{ADB6218C-A873-E754-258E-02D4B5E86E02}"/>
              </a:ext>
            </a:extLst>
          </p:cNvPr>
          <p:cNvSpPr>
            <a:spLocks noGrp="1"/>
          </p:cNvSpPr>
          <p:nvPr>
            <p:ph type="dt" sz="half" idx="10"/>
          </p:nvPr>
        </p:nvSpPr>
        <p:spPr/>
        <p:txBody>
          <a:bodyPr/>
          <a:lstStyle/>
          <a:p>
            <a:fld id="{D67070AE-ADD4-42E8-A4BF-3BF9CDDC8D26}" type="datetimeFigureOut">
              <a:rPr lang="sv-SE" smtClean="0"/>
              <a:t>2024-03-18</a:t>
            </a:fld>
            <a:endParaRPr lang="sv-SE"/>
          </a:p>
        </p:txBody>
      </p:sp>
      <p:sp>
        <p:nvSpPr>
          <p:cNvPr id="7" name="Platshållare för bildnummer 6">
            <a:extLst>
              <a:ext uri="{FF2B5EF4-FFF2-40B4-BE49-F238E27FC236}">
                <a16:creationId xmlns:a16="http://schemas.microsoft.com/office/drawing/2014/main" id="{F104CC0F-68B9-2441-E937-21CFB3EC0281}"/>
              </a:ext>
            </a:extLst>
          </p:cNvPr>
          <p:cNvSpPr>
            <a:spLocks noGrp="1"/>
          </p:cNvSpPr>
          <p:nvPr>
            <p:ph type="sldNum" sz="quarter" idx="12"/>
          </p:nvPr>
        </p:nvSpPr>
        <p:spPr/>
        <p:txBody>
          <a:bodyPr/>
          <a:lstStyle/>
          <a:p>
            <a:fld id="{B91ED373-CB5A-46DE-A846-ABBA503922E4}" type="slidenum">
              <a:rPr lang="sv-SE" smtClean="0"/>
              <a:t>‹#›</a:t>
            </a:fld>
            <a:endParaRPr lang="sv-SE"/>
          </a:p>
        </p:txBody>
      </p:sp>
    </p:spTree>
    <p:extLst>
      <p:ext uri="{BB962C8B-B14F-4D97-AF65-F5344CB8AC3E}">
        <p14:creationId xmlns:p14="http://schemas.microsoft.com/office/powerpoint/2010/main" val="552339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bildtext nertill">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319C4CD-EAE5-03AB-C011-141B817F49F7}"/>
              </a:ext>
            </a:extLst>
          </p:cNvPr>
          <p:cNvSpPr>
            <a:spLocks noGrp="1"/>
          </p:cNvSpPr>
          <p:nvPr>
            <p:ph type="pic" sz="quarter" idx="14"/>
          </p:nvPr>
        </p:nvSpPr>
        <p:spPr>
          <a:xfrm>
            <a:off x="522000" y="540000"/>
            <a:ext cx="8118000" cy="3060000"/>
          </a:xfrm>
        </p:spPr>
        <p:txBody>
          <a:bodyPr/>
          <a:lstStyle>
            <a:lvl1pPr marL="0" indent="0">
              <a:buNone/>
              <a:defRPr/>
            </a:lvl1pPr>
          </a:lstStyle>
          <a:p>
            <a:r>
              <a:rPr lang="sv-SE" smtClean="0"/>
              <a:t>Klicka på ikonen för att lägga till en bild</a:t>
            </a:r>
            <a:endParaRPr lang="sv-SE" dirty="0"/>
          </a:p>
        </p:txBody>
      </p:sp>
      <p:sp>
        <p:nvSpPr>
          <p:cNvPr id="2" name="Rubrik 1">
            <a:extLst>
              <a:ext uri="{FF2B5EF4-FFF2-40B4-BE49-F238E27FC236}">
                <a16:creationId xmlns:a16="http://schemas.microsoft.com/office/drawing/2014/main" id="{E9192954-9ABA-21DD-82A7-3408EECBE836}"/>
              </a:ext>
            </a:extLst>
          </p:cNvPr>
          <p:cNvSpPr>
            <a:spLocks noGrp="1"/>
          </p:cNvSpPr>
          <p:nvPr>
            <p:ph type="title" hasCustomPrompt="1"/>
          </p:nvPr>
        </p:nvSpPr>
        <p:spPr>
          <a:xfrm>
            <a:off x="522000" y="3600000"/>
            <a:ext cx="8118000" cy="360000"/>
          </a:xfrm>
        </p:spPr>
        <p:txBody>
          <a:bodyPr/>
          <a:lstStyle>
            <a:lvl1pPr>
              <a:defRPr sz="2000"/>
            </a:lvl1pPr>
          </a:lstStyle>
          <a:p>
            <a:r>
              <a:rPr lang="sv-SE" dirty="0"/>
              <a:t>Klicka här för att ändra rubrikformat</a:t>
            </a:r>
          </a:p>
        </p:txBody>
      </p:sp>
      <p:sp>
        <p:nvSpPr>
          <p:cNvPr id="8" name="Platshållare för text 7">
            <a:extLst>
              <a:ext uri="{FF2B5EF4-FFF2-40B4-BE49-F238E27FC236}">
                <a16:creationId xmlns:a16="http://schemas.microsoft.com/office/drawing/2014/main" id="{7F7D0A37-1157-A392-2B6F-F5499423342D}"/>
              </a:ext>
            </a:extLst>
          </p:cNvPr>
          <p:cNvSpPr>
            <a:spLocks noGrp="1"/>
          </p:cNvSpPr>
          <p:nvPr>
            <p:ph type="body" sz="quarter" idx="13"/>
          </p:nvPr>
        </p:nvSpPr>
        <p:spPr>
          <a:xfrm>
            <a:off x="522288" y="3960000"/>
            <a:ext cx="8118000" cy="360000"/>
          </a:xfrm>
        </p:spPr>
        <p:txBody>
          <a:bodyPr/>
          <a:lstStyle>
            <a:lvl1pPr marL="0" indent="0">
              <a:buFontTx/>
              <a:buNone/>
              <a:defRPr sz="1800"/>
            </a:lvl1pPr>
            <a:lvl2pPr marL="274637" indent="0">
              <a:buNone/>
              <a:defRPr/>
            </a:lvl2pPr>
          </a:lstStyle>
          <a:p>
            <a:pPr lvl="0"/>
            <a:r>
              <a:rPr lang="sv-SE" smtClean="0"/>
              <a:t>Redigera format för bakgrundstext</a:t>
            </a:r>
          </a:p>
        </p:txBody>
      </p:sp>
      <p:sp>
        <p:nvSpPr>
          <p:cNvPr id="5" name="Platshållare för datum 4">
            <a:extLst>
              <a:ext uri="{FF2B5EF4-FFF2-40B4-BE49-F238E27FC236}">
                <a16:creationId xmlns:a16="http://schemas.microsoft.com/office/drawing/2014/main" id="{ADB6218C-A873-E754-258E-02D4B5E86E02}"/>
              </a:ext>
            </a:extLst>
          </p:cNvPr>
          <p:cNvSpPr>
            <a:spLocks noGrp="1"/>
          </p:cNvSpPr>
          <p:nvPr>
            <p:ph type="dt" sz="half" idx="10"/>
          </p:nvPr>
        </p:nvSpPr>
        <p:spPr/>
        <p:txBody>
          <a:bodyPr/>
          <a:lstStyle/>
          <a:p>
            <a:fld id="{D67070AE-ADD4-42E8-A4BF-3BF9CDDC8D26}" type="datetimeFigureOut">
              <a:rPr lang="sv-SE" smtClean="0"/>
              <a:t>2024-03-18</a:t>
            </a:fld>
            <a:endParaRPr lang="sv-SE"/>
          </a:p>
        </p:txBody>
      </p:sp>
      <p:sp>
        <p:nvSpPr>
          <p:cNvPr id="7" name="Platshållare för bildnummer 6">
            <a:extLst>
              <a:ext uri="{FF2B5EF4-FFF2-40B4-BE49-F238E27FC236}">
                <a16:creationId xmlns:a16="http://schemas.microsoft.com/office/drawing/2014/main" id="{F104CC0F-68B9-2441-E937-21CFB3EC0281}"/>
              </a:ext>
            </a:extLst>
          </p:cNvPr>
          <p:cNvSpPr>
            <a:spLocks noGrp="1"/>
          </p:cNvSpPr>
          <p:nvPr>
            <p:ph type="sldNum" sz="quarter" idx="12"/>
          </p:nvPr>
        </p:nvSpPr>
        <p:spPr/>
        <p:txBody>
          <a:bodyPr/>
          <a:lstStyle/>
          <a:p>
            <a:fld id="{B91ED373-CB5A-46DE-A846-ABBA503922E4}" type="slidenum">
              <a:rPr lang="sv-SE" smtClean="0"/>
              <a:t>‹#›</a:t>
            </a:fld>
            <a:endParaRPr lang="sv-SE"/>
          </a:p>
        </p:txBody>
      </p:sp>
    </p:spTree>
    <p:extLst>
      <p:ext uri="{BB962C8B-B14F-4D97-AF65-F5344CB8AC3E}">
        <p14:creationId xmlns:p14="http://schemas.microsoft.com/office/powerpoint/2010/main" val="3406145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ed bildtext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192954-9ABA-21DD-82A7-3408EECBE836}"/>
              </a:ext>
            </a:extLst>
          </p:cNvPr>
          <p:cNvSpPr>
            <a:spLocks noGrp="1"/>
          </p:cNvSpPr>
          <p:nvPr>
            <p:ph type="title" hasCustomPrompt="1"/>
          </p:nvPr>
        </p:nvSpPr>
        <p:spPr>
          <a:xfrm>
            <a:off x="522000" y="540000"/>
            <a:ext cx="2574000" cy="558000"/>
          </a:xfrm>
        </p:spPr>
        <p:txBody>
          <a:bodyPr/>
          <a:lstStyle>
            <a:lvl1pPr>
              <a:defRPr sz="2000"/>
            </a:lvl1pPr>
          </a:lstStyle>
          <a:p>
            <a:r>
              <a:rPr lang="sv-SE" dirty="0"/>
              <a:t>Klicka här för att ändra rubrikformat</a:t>
            </a:r>
          </a:p>
        </p:txBody>
      </p:sp>
      <p:sp>
        <p:nvSpPr>
          <p:cNvPr id="8" name="Platshållare för text 7">
            <a:extLst>
              <a:ext uri="{FF2B5EF4-FFF2-40B4-BE49-F238E27FC236}">
                <a16:creationId xmlns:a16="http://schemas.microsoft.com/office/drawing/2014/main" id="{7F7D0A37-1157-A392-2B6F-F5499423342D}"/>
              </a:ext>
            </a:extLst>
          </p:cNvPr>
          <p:cNvSpPr>
            <a:spLocks noGrp="1"/>
          </p:cNvSpPr>
          <p:nvPr>
            <p:ph type="body" sz="quarter" idx="13"/>
          </p:nvPr>
        </p:nvSpPr>
        <p:spPr>
          <a:xfrm>
            <a:off x="522288" y="1187450"/>
            <a:ext cx="2574000" cy="3096000"/>
          </a:xfrm>
        </p:spPr>
        <p:txBody>
          <a:bodyPr/>
          <a:lstStyle>
            <a:lvl1pPr marL="0" indent="0">
              <a:buFontTx/>
              <a:buNone/>
              <a:defRPr sz="1800"/>
            </a:lvl1pPr>
            <a:lvl2pPr marL="274637" indent="0">
              <a:buNone/>
              <a:defRPr/>
            </a:lvl2pPr>
          </a:lstStyle>
          <a:p>
            <a:pPr lvl="0"/>
            <a:r>
              <a:rPr lang="sv-SE" smtClean="0"/>
              <a:t>Redigera format för bakgrundstext</a:t>
            </a:r>
          </a:p>
        </p:txBody>
      </p:sp>
      <p:sp>
        <p:nvSpPr>
          <p:cNvPr id="6" name="Platshållare för bild 5">
            <a:extLst>
              <a:ext uri="{FF2B5EF4-FFF2-40B4-BE49-F238E27FC236}">
                <a16:creationId xmlns:a16="http://schemas.microsoft.com/office/drawing/2014/main" id="{55D2AC00-6D60-5786-5FC7-11D6EEDC235D}"/>
              </a:ext>
            </a:extLst>
          </p:cNvPr>
          <p:cNvSpPr>
            <a:spLocks noGrp="1"/>
          </p:cNvSpPr>
          <p:nvPr>
            <p:ph type="pic" sz="quarter" idx="14" hasCustomPrompt="1"/>
          </p:nvPr>
        </p:nvSpPr>
        <p:spPr>
          <a:xfrm>
            <a:off x="3204000" y="539999"/>
            <a:ext cx="5436000" cy="3744000"/>
          </a:xfrm>
        </p:spPr>
        <p:txBody>
          <a:bodyPr/>
          <a:lstStyle>
            <a:lvl1pPr marL="0" indent="0">
              <a:buNone/>
              <a:defRPr/>
            </a:lvl1pPr>
          </a:lstStyle>
          <a:p>
            <a:r>
              <a:rPr lang="sv-SE" dirty="0"/>
              <a:t>Klicka på ikonen för att infoga en bild</a:t>
            </a:r>
          </a:p>
        </p:txBody>
      </p:sp>
      <p:sp>
        <p:nvSpPr>
          <p:cNvPr id="5" name="Platshållare för datum 4">
            <a:extLst>
              <a:ext uri="{FF2B5EF4-FFF2-40B4-BE49-F238E27FC236}">
                <a16:creationId xmlns:a16="http://schemas.microsoft.com/office/drawing/2014/main" id="{ADB6218C-A873-E754-258E-02D4B5E86E02}"/>
              </a:ext>
            </a:extLst>
          </p:cNvPr>
          <p:cNvSpPr>
            <a:spLocks noGrp="1"/>
          </p:cNvSpPr>
          <p:nvPr>
            <p:ph type="dt" sz="half" idx="10"/>
          </p:nvPr>
        </p:nvSpPr>
        <p:spPr/>
        <p:txBody>
          <a:bodyPr/>
          <a:lstStyle/>
          <a:p>
            <a:fld id="{D67070AE-ADD4-42E8-A4BF-3BF9CDDC8D26}" type="datetimeFigureOut">
              <a:rPr lang="sv-SE" smtClean="0"/>
              <a:t>2024-03-18</a:t>
            </a:fld>
            <a:endParaRPr lang="sv-SE"/>
          </a:p>
        </p:txBody>
      </p:sp>
      <p:sp>
        <p:nvSpPr>
          <p:cNvPr id="7" name="Platshållare för bildnummer 6">
            <a:extLst>
              <a:ext uri="{FF2B5EF4-FFF2-40B4-BE49-F238E27FC236}">
                <a16:creationId xmlns:a16="http://schemas.microsoft.com/office/drawing/2014/main" id="{F104CC0F-68B9-2441-E937-21CFB3EC0281}"/>
              </a:ext>
            </a:extLst>
          </p:cNvPr>
          <p:cNvSpPr>
            <a:spLocks noGrp="1"/>
          </p:cNvSpPr>
          <p:nvPr>
            <p:ph type="sldNum" sz="quarter" idx="12"/>
          </p:nvPr>
        </p:nvSpPr>
        <p:spPr/>
        <p:txBody>
          <a:bodyPr/>
          <a:lstStyle/>
          <a:p>
            <a:fld id="{B91ED373-CB5A-46DE-A846-ABBA503922E4}" type="slidenum">
              <a:rPr lang="sv-SE" smtClean="0"/>
              <a:t>‹#›</a:t>
            </a:fld>
            <a:endParaRPr lang="sv-SE"/>
          </a:p>
        </p:txBody>
      </p:sp>
    </p:spTree>
    <p:extLst>
      <p:ext uri="{BB962C8B-B14F-4D97-AF65-F5344CB8AC3E}">
        <p14:creationId xmlns:p14="http://schemas.microsoft.com/office/powerpoint/2010/main" val="2133758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med bildtext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192954-9ABA-21DD-82A7-3408EECBE836}"/>
              </a:ext>
            </a:extLst>
          </p:cNvPr>
          <p:cNvSpPr>
            <a:spLocks noGrp="1"/>
          </p:cNvSpPr>
          <p:nvPr>
            <p:ph type="title" hasCustomPrompt="1"/>
          </p:nvPr>
        </p:nvSpPr>
        <p:spPr>
          <a:xfrm>
            <a:off x="522000" y="540000"/>
            <a:ext cx="2574000" cy="558000"/>
          </a:xfrm>
        </p:spPr>
        <p:txBody>
          <a:bodyPr/>
          <a:lstStyle>
            <a:lvl1pPr>
              <a:defRPr sz="2000"/>
            </a:lvl1pPr>
          </a:lstStyle>
          <a:p>
            <a:r>
              <a:rPr lang="sv-SE" dirty="0"/>
              <a:t>Klicka här för att ändra rubrikformat</a:t>
            </a:r>
          </a:p>
        </p:txBody>
      </p:sp>
      <p:sp>
        <p:nvSpPr>
          <p:cNvPr id="8" name="Platshållare för text 7">
            <a:extLst>
              <a:ext uri="{FF2B5EF4-FFF2-40B4-BE49-F238E27FC236}">
                <a16:creationId xmlns:a16="http://schemas.microsoft.com/office/drawing/2014/main" id="{7F7D0A37-1157-A392-2B6F-F5499423342D}"/>
              </a:ext>
            </a:extLst>
          </p:cNvPr>
          <p:cNvSpPr>
            <a:spLocks noGrp="1"/>
          </p:cNvSpPr>
          <p:nvPr>
            <p:ph type="body" sz="quarter" idx="13"/>
          </p:nvPr>
        </p:nvSpPr>
        <p:spPr>
          <a:xfrm>
            <a:off x="522288" y="1187450"/>
            <a:ext cx="2574000" cy="3096000"/>
          </a:xfrm>
        </p:spPr>
        <p:txBody>
          <a:bodyPr/>
          <a:lstStyle>
            <a:lvl1pPr marL="0" indent="0">
              <a:buFontTx/>
              <a:buNone/>
              <a:defRPr sz="1800"/>
            </a:lvl1pPr>
            <a:lvl2pPr marL="274637" indent="0">
              <a:buNone/>
              <a:defRPr/>
            </a:lvl2pPr>
          </a:lstStyle>
          <a:p>
            <a:pPr lvl="0"/>
            <a:r>
              <a:rPr lang="sv-SE" smtClean="0"/>
              <a:t>Redigera format för bakgrundstext</a:t>
            </a:r>
          </a:p>
        </p:txBody>
      </p:sp>
      <p:sp>
        <p:nvSpPr>
          <p:cNvPr id="4" name="Platshållare för innehåll 3">
            <a:extLst>
              <a:ext uri="{FF2B5EF4-FFF2-40B4-BE49-F238E27FC236}">
                <a16:creationId xmlns:a16="http://schemas.microsoft.com/office/drawing/2014/main" id="{4D35CAD0-2B93-37FF-9DF4-5CBC09DCFD52}"/>
              </a:ext>
            </a:extLst>
          </p:cNvPr>
          <p:cNvSpPr>
            <a:spLocks noGrp="1"/>
          </p:cNvSpPr>
          <p:nvPr>
            <p:ph sz="half" idx="2"/>
          </p:nvPr>
        </p:nvSpPr>
        <p:spPr>
          <a:xfrm>
            <a:off x="3204000" y="540000"/>
            <a:ext cx="5436000" cy="3744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a:extLst>
              <a:ext uri="{FF2B5EF4-FFF2-40B4-BE49-F238E27FC236}">
                <a16:creationId xmlns:a16="http://schemas.microsoft.com/office/drawing/2014/main" id="{ADB6218C-A873-E754-258E-02D4B5E86E02}"/>
              </a:ext>
            </a:extLst>
          </p:cNvPr>
          <p:cNvSpPr>
            <a:spLocks noGrp="1"/>
          </p:cNvSpPr>
          <p:nvPr>
            <p:ph type="dt" sz="half" idx="10"/>
          </p:nvPr>
        </p:nvSpPr>
        <p:spPr/>
        <p:txBody>
          <a:bodyPr/>
          <a:lstStyle/>
          <a:p>
            <a:fld id="{D67070AE-ADD4-42E8-A4BF-3BF9CDDC8D26}" type="datetimeFigureOut">
              <a:rPr lang="sv-SE" smtClean="0"/>
              <a:t>2024-03-18</a:t>
            </a:fld>
            <a:endParaRPr lang="sv-SE"/>
          </a:p>
        </p:txBody>
      </p:sp>
      <p:sp>
        <p:nvSpPr>
          <p:cNvPr id="7" name="Platshållare för bildnummer 6">
            <a:extLst>
              <a:ext uri="{FF2B5EF4-FFF2-40B4-BE49-F238E27FC236}">
                <a16:creationId xmlns:a16="http://schemas.microsoft.com/office/drawing/2014/main" id="{F104CC0F-68B9-2441-E937-21CFB3EC0281}"/>
              </a:ext>
            </a:extLst>
          </p:cNvPr>
          <p:cNvSpPr>
            <a:spLocks noGrp="1"/>
          </p:cNvSpPr>
          <p:nvPr>
            <p:ph type="sldNum" sz="quarter" idx="12"/>
          </p:nvPr>
        </p:nvSpPr>
        <p:spPr/>
        <p:txBody>
          <a:bodyPr/>
          <a:lstStyle/>
          <a:p>
            <a:fld id="{B91ED373-CB5A-46DE-A846-ABBA503922E4}" type="slidenum">
              <a:rPr lang="sv-SE" smtClean="0"/>
              <a:t>‹#›</a:t>
            </a:fld>
            <a:endParaRPr lang="sv-SE"/>
          </a:p>
        </p:txBody>
      </p:sp>
    </p:spTree>
    <p:extLst>
      <p:ext uri="{BB962C8B-B14F-4D97-AF65-F5344CB8AC3E}">
        <p14:creationId xmlns:p14="http://schemas.microsoft.com/office/powerpoint/2010/main" val="49215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44C4A1C-4CDF-6FF1-680F-5F5233BBCCC5}"/>
              </a:ext>
            </a:extLst>
          </p:cNvPr>
          <p:cNvSpPr>
            <a:spLocks noGrp="1"/>
          </p:cNvSpPr>
          <p:nvPr>
            <p:ph type="title"/>
          </p:nvPr>
        </p:nvSpPr>
        <p:spPr>
          <a:xfrm>
            <a:off x="522000" y="540000"/>
            <a:ext cx="8118000" cy="558000"/>
          </a:xfrm>
          <a:prstGeom prst="rect">
            <a:avLst/>
          </a:prstGeom>
        </p:spPr>
        <p:txBody>
          <a:bodyPr vert="horz" lIns="91440" tIns="45720" rIns="91440" bIns="45720" rtlCol="0" anchor="t" anchorCtr="0">
            <a:noAutofit/>
          </a:bodyPr>
          <a:lstStyle/>
          <a:p>
            <a:r>
              <a:rPr lang="sv-SE" dirty="0"/>
              <a:t>Klicka här för att ändra rubrikformat</a:t>
            </a:r>
          </a:p>
        </p:txBody>
      </p:sp>
      <p:sp>
        <p:nvSpPr>
          <p:cNvPr id="3" name="Platshållare för text 2">
            <a:extLst>
              <a:ext uri="{FF2B5EF4-FFF2-40B4-BE49-F238E27FC236}">
                <a16:creationId xmlns:a16="http://schemas.microsoft.com/office/drawing/2014/main" id="{ED6DA121-4686-A491-E44F-76EAA80D9469}"/>
              </a:ext>
            </a:extLst>
          </p:cNvPr>
          <p:cNvSpPr>
            <a:spLocks noGrp="1"/>
          </p:cNvSpPr>
          <p:nvPr>
            <p:ph type="body" idx="1"/>
          </p:nvPr>
        </p:nvSpPr>
        <p:spPr>
          <a:xfrm>
            <a:off x="522000" y="1188000"/>
            <a:ext cx="8118000" cy="30960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1574AA68-D6F3-7601-CEC1-D2D5A0D5A8A1}"/>
              </a:ext>
            </a:extLst>
          </p:cNvPr>
          <p:cNvSpPr>
            <a:spLocks noGrp="1"/>
          </p:cNvSpPr>
          <p:nvPr>
            <p:ph type="dt" sz="half" idx="2"/>
          </p:nvPr>
        </p:nvSpPr>
        <p:spPr>
          <a:xfrm>
            <a:off x="522000" y="4680000"/>
            <a:ext cx="2160000" cy="288000"/>
          </a:xfrm>
          <a:prstGeom prst="rect">
            <a:avLst/>
          </a:prstGeom>
        </p:spPr>
        <p:txBody>
          <a:bodyPr vert="horz" lIns="91440" tIns="45720" rIns="91440" bIns="45720" rtlCol="0" anchor="ctr"/>
          <a:lstStyle>
            <a:lvl1pPr algn="l">
              <a:defRPr sz="1200">
                <a:solidFill>
                  <a:schemeClr val="tx1"/>
                </a:solidFill>
                <a:latin typeface="+mj-lt"/>
              </a:defRPr>
            </a:lvl1pPr>
          </a:lstStyle>
          <a:p>
            <a:fld id="{D67070AE-ADD4-42E8-A4BF-3BF9CDDC8D26}" type="datetimeFigureOut">
              <a:rPr lang="sv-SE" smtClean="0"/>
              <a:pPr/>
              <a:t>2024-03-18</a:t>
            </a:fld>
            <a:endParaRPr lang="sv-SE"/>
          </a:p>
        </p:txBody>
      </p:sp>
      <p:sp>
        <p:nvSpPr>
          <p:cNvPr id="6" name="Platshållare för bildnummer 5">
            <a:extLst>
              <a:ext uri="{FF2B5EF4-FFF2-40B4-BE49-F238E27FC236}">
                <a16:creationId xmlns:a16="http://schemas.microsoft.com/office/drawing/2014/main" id="{EC5B035F-D1F2-47A7-F021-ED0B3F6C36EB}"/>
              </a:ext>
            </a:extLst>
          </p:cNvPr>
          <p:cNvSpPr>
            <a:spLocks noGrp="1"/>
          </p:cNvSpPr>
          <p:nvPr>
            <p:ph type="sldNum" sz="quarter" idx="4"/>
          </p:nvPr>
        </p:nvSpPr>
        <p:spPr>
          <a:xfrm>
            <a:off x="3924000" y="4680000"/>
            <a:ext cx="1296000" cy="288000"/>
          </a:xfrm>
          <a:prstGeom prst="rect">
            <a:avLst/>
          </a:prstGeom>
        </p:spPr>
        <p:txBody>
          <a:bodyPr vert="horz" lIns="91440" tIns="45720" rIns="91440" bIns="45720" rtlCol="0" anchor="ctr"/>
          <a:lstStyle>
            <a:lvl1pPr algn="ctr">
              <a:defRPr sz="1200">
                <a:solidFill>
                  <a:schemeClr val="tx1"/>
                </a:solidFill>
                <a:latin typeface="+mj-lt"/>
              </a:defRPr>
            </a:lvl1pPr>
          </a:lstStyle>
          <a:p>
            <a:fld id="{B91ED373-CB5A-46DE-A846-ABBA503922E4}" type="slidenum">
              <a:rPr lang="sv-SE" smtClean="0"/>
              <a:pPr/>
              <a:t>‹#›</a:t>
            </a:fld>
            <a:endParaRPr lang="sv-SE"/>
          </a:p>
        </p:txBody>
      </p:sp>
      <p:pic>
        <p:nvPicPr>
          <p:cNvPr id="7" name="Picture 13" descr="Transportstyrelsens logotyp.">
            <a:extLst>
              <a:ext uri="{FF2B5EF4-FFF2-40B4-BE49-F238E27FC236}">
                <a16:creationId xmlns:a16="http://schemas.microsoft.com/office/drawing/2014/main" id="{E141C2B6-3DC7-62C1-9CD0-5D3F3F6E8081}"/>
              </a:ext>
            </a:extLst>
          </p:cNvPr>
          <p:cNvPicPr>
            <a:picLocks noChangeAspect="1" noChangeArrowheads="1"/>
          </p:cNvPicPr>
          <p:nvPr userDrawn="1"/>
        </p:nvPicPr>
        <p:blipFill>
          <a:blip r:embed="rId15" cstate="print"/>
          <a:srcRect/>
          <a:stretch>
            <a:fillRect/>
          </a:stretch>
        </p:blipFill>
        <p:spPr bwMode="auto">
          <a:xfrm>
            <a:off x="7508047" y="4556887"/>
            <a:ext cx="1331318" cy="300863"/>
          </a:xfrm>
          <a:prstGeom prst="rect">
            <a:avLst/>
          </a:prstGeom>
          <a:noFill/>
          <a:ln w="9525">
            <a:noFill/>
            <a:miter lim="800000"/>
            <a:headEnd/>
            <a:tailEnd/>
          </a:ln>
        </p:spPr>
      </p:pic>
    </p:spTree>
    <p:extLst>
      <p:ext uri="{BB962C8B-B14F-4D97-AF65-F5344CB8AC3E}">
        <p14:creationId xmlns:p14="http://schemas.microsoft.com/office/powerpoint/2010/main" val="105135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2" r:id="rId4"/>
    <p:sldLayoutId id="2147483653" r:id="rId5"/>
    <p:sldLayoutId id="2147483663" r:id="rId6"/>
    <p:sldLayoutId id="2147483664" r:id="rId7"/>
    <p:sldLayoutId id="2147483665" r:id="rId8"/>
    <p:sldLayoutId id="2147483666" r:id="rId9"/>
    <p:sldLayoutId id="2147483654" r:id="rId10"/>
    <p:sldLayoutId id="2147483655" r:id="rId11"/>
    <p:sldLayoutId id="2147483660" r:id="rId12"/>
    <p:sldLayoutId id="2147483661" r:id="rId13"/>
  </p:sldLayoutIdLst>
  <p:txStyles>
    <p:titleStyle>
      <a:lvl1pPr algn="l" defTabSz="6858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74638" indent="-274638"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j-lt"/>
          <a:ea typeface="+mn-ea"/>
          <a:cs typeface="+mn-cs"/>
        </a:defRPr>
      </a:lvl1pPr>
      <a:lvl2pPr marL="622300" indent="-347663"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2pPr>
      <a:lvl3pPr marL="857250" indent="-2349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3pPr>
      <a:lvl4pPr marL="1169988" indent="-274638"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4pPr>
      <a:lvl5pPr marL="1427163" indent="-257175"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72"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B35F49-5640-6D8E-D19F-2799B3453FC3}"/>
              </a:ext>
            </a:extLst>
          </p:cNvPr>
          <p:cNvSpPr>
            <a:spLocks noGrp="1"/>
          </p:cNvSpPr>
          <p:nvPr>
            <p:ph type="ctrTitle"/>
          </p:nvPr>
        </p:nvSpPr>
        <p:spPr/>
        <p:txBody>
          <a:bodyPr/>
          <a:lstStyle/>
          <a:p>
            <a:r>
              <a:rPr lang="sv-SE" dirty="0" smtClean="0"/>
              <a:t>Erfarenheter från implementering av PMS.</a:t>
            </a:r>
            <a:endParaRPr lang="sv-SE" dirty="0"/>
          </a:p>
        </p:txBody>
      </p:sp>
      <p:sp>
        <p:nvSpPr>
          <p:cNvPr id="3" name="Underrubrik 2">
            <a:extLst>
              <a:ext uri="{FF2B5EF4-FFF2-40B4-BE49-F238E27FC236}">
                <a16:creationId xmlns:a16="http://schemas.microsoft.com/office/drawing/2014/main" id="{A49B9C42-C857-6803-DB67-BFCFF66BE3DD}"/>
              </a:ext>
            </a:extLst>
          </p:cNvPr>
          <p:cNvSpPr>
            <a:spLocks noGrp="1"/>
          </p:cNvSpPr>
          <p:nvPr>
            <p:ph type="subTitle" idx="1"/>
          </p:nvPr>
        </p:nvSpPr>
        <p:spPr>
          <a:xfrm>
            <a:off x="237914" y="1072473"/>
            <a:ext cx="7776000" cy="1314000"/>
          </a:xfrm>
        </p:spPr>
        <p:txBody>
          <a:bodyPr/>
          <a:lstStyle/>
          <a:p>
            <a:endParaRPr lang="sv-SE" dirty="0"/>
          </a:p>
        </p:txBody>
      </p:sp>
      <p:pic>
        <p:nvPicPr>
          <p:cNvPr id="1026" name="Picture 2" descr="https://blogg.vk.se/funderandekille/wp-content/uploads/sites/1490/2013/11/fundersam_57872283_153978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131" y="2080103"/>
            <a:ext cx="3965480" cy="260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99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Exempel </a:t>
            </a:r>
            <a:r>
              <a:rPr lang="sv-SE" dirty="0" smtClean="0"/>
              <a:t>9</a:t>
            </a:r>
            <a:endParaRPr lang="en-GB" dirty="0"/>
          </a:p>
        </p:txBody>
      </p:sp>
      <p:sp>
        <p:nvSpPr>
          <p:cNvPr id="3" name="Platshållare för innehåll 2"/>
          <p:cNvSpPr>
            <a:spLocks noGrp="1"/>
          </p:cNvSpPr>
          <p:nvPr>
            <p:ph idx="1"/>
          </p:nvPr>
        </p:nvSpPr>
        <p:spPr/>
        <p:txBody>
          <a:bodyPr/>
          <a:lstStyle/>
          <a:p>
            <a:r>
              <a:rPr lang="en-GB" dirty="0" smtClean="0"/>
              <a:t>21.A.5(d</a:t>
            </a:r>
            <a:r>
              <a:rPr lang="en-GB" dirty="0"/>
              <a:t>)(</a:t>
            </a:r>
            <a:r>
              <a:rPr lang="en-GB" dirty="0" smtClean="0"/>
              <a:t>3)</a:t>
            </a:r>
            <a:endParaRPr lang="en-GB" dirty="0"/>
          </a:p>
          <a:p>
            <a:r>
              <a:rPr lang="sv-SE" dirty="0" smtClean="0"/>
              <a:t>Beskriv arkivering av dokumentation över kompetens och kvalifikationer för SM-personal.</a:t>
            </a:r>
          </a:p>
          <a:p>
            <a:r>
              <a:rPr lang="sv-SE" dirty="0"/>
              <a:t>Hur görs det?</a:t>
            </a:r>
          </a:p>
          <a:p>
            <a:r>
              <a:rPr lang="sv-SE" dirty="0"/>
              <a:t>Vem gör det?</a:t>
            </a:r>
          </a:p>
          <a:p>
            <a:r>
              <a:rPr lang="sv-SE" dirty="0"/>
              <a:t>När görs det?</a:t>
            </a:r>
            <a:endParaRPr lang="en-GB" dirty="0"/>
          </a:p>
          <a:p>
            <a:endParaRPr lang="en-GB" dirty="0"/>
          </a:p>
          <a:p>
            <a:endParaRPr lang="en-GB" dirty="0"/>
          </a:p>
        </p:txBody>
      </p:sp>
    </p:spTree>
    <p:extLst>
      <p:ext uri="{BB962C8B-B14F-4D97-AF65-F5344CB8AC3E}">
        <p14:creationId xmlns:p14="http://schemas.microsoft.com/office/powerpoint/2010/main" val="1153361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Exempel på frågor vid verksamhetskontroll</a:t>
            </a:r>
            <a:endParaRPr lang="en-GB" sz="2800" dirty="0"/>
          </a:p>
        </p:txBody>
      </p:sp>
      <p:sp>
        <p:nvSpPr>
          <p:cNvPr id="3" name="Platshållare för innehåll 2"/>
          <p:cNvSpPr>
            <a:spLocks noGrp="1"/>
          </p:cNvSpPr>
          <p:nvPr>
            <p:ph idx="1"/>
          </p:nvPr>
        </p:nvSpPr>
        <p:spPr>
          <a:xfrm>
            <a:off x="522000" y="1219200"/>
            <a:ext cx="8118000" cy="3545150"/>
          </a:xfrm>
        </p:spPr>
        <p:txBody>
          <a:bodyPr/>
          <a:lstStyle/>
          <a:p>
            <a:r>
              <a:rPr lang="sv-SE" dirty="0" smtClean="0"/>
              <a:t>Vilka faror har dom största riskerna?</a:t>
            </a:r>
          </a:p>
          <a:p>
            <a:r>
              <a:rPr lang="sv-SE" dirty="0" smtClean="0"/>
              <a:t>Hur vet ni att det är era största risker?</a:t>
            </a:r>
          </a:p>
          <a:p>
            <a:r>
              <a:rPr lang="sv-SE" dirty="0" smtClean="0"/>
              <a:t>Vad gör ni för att minska riskerna?</a:t>
            </a:r>
          </a:p>
          <a:p>
            <a:r>
              <a:rPr lang="sv-SE" dirty="0" smtClean="0"/>
              <a:t>Hur vet ni att åtgärderna är effektiva?</a:t>
            </a:r>
          </a:p>
          <a:p>
            <a:r>
              <a:rPr lang="sv-SE" dirty="0" smtClean="0"/>
              <a:t>Uppfyller ni </a:t>
            </a:r>
            <a:r>
              <a:rPr lang="sv-SE" dirty="0" err="1" smtClean="0"/>
              <a:t>säkerhetsmålen</a:t>
            </a:r>
            <a:r>
              <a:rPr lang="sv-SE" dirty="0" smtClean="0"/>
              <a:t>?</a:t>
            </a:r>
          </a:p>
          <a:p>
            <a:r>
              <a:rPr lang="sv-SE" dirty="0" smtClean="0"/>
              <a:t>Har både ledning och personal kännedom om </a:t>
            </a:r>
            <a:r>
              <a:rPr lang="sv-SE" dirty="0" err="1" smtClean="0"/>
              <a:t>säkerhetsmålen</a:t>
            </a:r>
            <a:r>
              <a:rPr lang="sv-SE" dirty="0" smtClean="0"/>
              <a:t> och hur väl de uppfylls?</a:t>
            </a:r>
            <a:endParaRPr lang="en-GB" dirty="0"/>
          </a:p>
        </p:txBody>
      </p:sp>
    </p:spTree>
    <p:extLst>
      <p:ext uri="{BB962C8B-B14F-4D97-AF65-F5344CB8AC3E}">
        <p14:creationId xmlns:p14="http://schemas.microsoft.com/office/powerpoint/2010/main" val="321581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000" dirty="0" err="1" smtClean="0"/>
              <a:t>Example</a:t>
            </a:r>
            <a:r>
              <a:rPr lang="sv-SE" sz="2000" dirty="0" smtClean="0"/>
              <a:t> </a:t>
            </a:r>
            <a:r>
              <a:rPr lang="sv-SE" sz="2000" dirty="0" err="1" smtClean="0"/>
              <a:t>of</a:t>
            </a:r>
            <a:r>
              <a:rPr lang="sv-SE" sz="2000" dirty="0" smtClean="0"/>
              <a:t> </a:t>
            </a:r>
            <a:r>
              <a:rPr lang="sv-SE" sz="2000" dirty="0" err="1" smtClean="0"/>
              <a:t>Safety</a:t>
            </a:r>
            <a:r>
              <a:rPr lang="sv-SE" sz="2000" dirty="0" smtClean="0"/>
              <a:t> </a:t>
            </a:r>
            <a:r>
              <a:rPr lang="sv-SE" sz="2000" dirty="0" err="1" smtClean="0"/>
              <a:t>hazards</a:t>
            </a:r>
            <a:r>
              <a:rPr lang="sv-SE" sz="2000" dirty="0" smtClean="0"/>
              <a:t> </a:t>
            </a:r>
            <a:r>
              <a:rPr lang="sv-SE" sz="2000" dirty="0" err="1" smtClean="0"/>
              <a:t>associated</a:t>
            </a:r>
            <a:r>
              <a:rPr lang="sv-SE" sz="2000" dirty="0" smtClean="0"/>
              <a:t> </a:t>
            </a:r>
            <a:r>
              <a:rPr lang="sv-SE" sz="2000" dirty="0" err="1" smtClean="0"/>
              <a:t>with</a:t>
            </a:r>
            <a:r>
              <a:rPr lang="sv-SE" sz="2000" dirty="0" smtClean="0"/>
              <a:t> Non </a:t>
            </a:r>
            <a:r>
              <a:rPr lang="sv-SE" sz="2000" dirty="0" err="1" smtClean="0"/>
              <a:t>Conformity</a:t>
            </a:r>
            <a:r>
              <a:rPr lang="sv-SE" sz="2000" dirty="0" smtClean="0"/>
              <a:t> </a:t>
            </a:r>
            <a:r>
              <a:rPr lang="sv-SE" sz="2000" dirty="0" err="1" smtClean="0"/>
              <a:t>of</a:t>
            </a:r>
            <a:r>
              <a:rPr lang="sv-SE" sz="2000" dirty="0" smtClean="0"/>
              <a:t> Parts</a:t>
            </a:r>
            <a:endParaRPr lang="en-GB" sz="2000" dirty="0"/>
          </a:p>
        </p:txBody>
      </p:sp>
      <p:sp>
        <p:nvSpPr>
          <p:cNvPr id="3" name="Ellips 2"/>
          <p:cNvSpPr/>
          <p:nvPr/>
        </p:nvSpPr>
        <p:spPr>
          <a:xfrm>
            <a:off x="3853154" y="2267763"/>
            <a:ext cx="1399712" cy="7723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Non </a:t>
            </a:r>
            <a:r>
              <a:rPr lang="sv-SE" dirty="0" err="1" smtClean="0"/>
              <a:t>Conformity</a:t>
            </a:r>
            <a:r>
              <a:rPr lang="sv-SE" dirty="0" smtClean="0"/>
              <a:t> </a:t>
            </a:r>
            <a:r>
              <a:rPr lang="sv-SE" dirty="0" err="1" smtClean="0"/>
              <a:t>of</a:t>
            </a:r>
            <a:r>
              <a:rPr lang="sv-SE" dirty="0" smtClean="0"/>
              <a:t> Parts</a:t>
            </a:r>
            <a:endParaRPr lang="en-GB" dirty="0"/>
          </a:p>
        </p:txBody>
      </p:sp>
      <p:sp>
        <p:nvSpPr>
          <p:cNvPr id="4" name="Rektangel 3"/>
          <p:cNvSpPr/>
          <p:nvPr/>
        </p:nvSpPr>
        <p:spPr>
          <a:xfrm>
            <a:off x="209997" y="1164908"/>
            <a:ext cx="1157057" cy="25449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Cyber attacks</a:t>
            </a:r>
          </a:p>
        </p:txBody>
      </p:sp>
      <p:sp>
        <p:nvSpPr>
          <p:cNvPr id="5" name="Rektangel 4"/>
          <p:cNvSpPr/>
          <p:nvPr/>
        </p:nvSpPr>
        <p:spPr>
          <a:xfrm>
            <a:off x="1493488" y="1152663"/>
            <a:ext cx="2544933" cy="46163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Knowledge transfer issue for new generation personnel</a:t>
            </a:r>
          </a:p>
        </p:txBody>
      </p:sp>
      <p:sp>
        <p:nvSpPr>
          <p:cNvPr id="6" name="Rektangel 5"/>
          <p:cNvSpPr/>
          <p:nvPr/>
        </p:nvSpPr>
        <p:spPr>
          <a:xfrm>
            <a:off x="4139558" y="1152663"/>
            <a:ext cx="2086284" cy="47205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Missing suppliers and low availability of parts</a:t>
            </a:r>
          </a:p>
        </p:txBody>
      </p:sp>
      <p:sp>
        <p:nvSpPr>
          <p:cNvPr id="7" name="Rektangel 6"/>
          <p:cNvSpPr/>
          <p:nvPr/>
        </p:nvSpPr>
        <p:spPr>
          <a:xfrm>
            <a:off x="6417305" y="1152663"/>
            <a:ext cx="1716563" cy="47205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a:t>Reduced adherence to procedures</a:t>
            </a:r>
          </a:p>
        </p:txBody>
      </p:sp>
      <p:sp>
        <p:nvSpPr>
          <p:cNvPr id="9" name="Rektangel 8"/>
          <p:cNvSpPr/>
          <p:nvPr/>
        </p:nvSpPr>
        <p:spPr>
          <a:xfrm>
            <a:off x="5292187" y="2258967"/>
            <a:ext cx="1758927" cy="45885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Reduced focus on, or prioritisation of safety</a:t>
            </a:r>
          </a:p>
        </p:txBody>
      </p:sp>
      <p:sp>
        <p:nvSpPr>
          <p:cNvPr id="10" name="Rektangel 9"/>
          <p:cNvSpPr/>
          <p:nvPr/>
        </p:nvSpPr>
        <p:spPr>
          <a:xfrm>
            <a:off x="6606973" y="1718175"/>
            <a:ext cx="1764979" cy="45885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Reduced oversight by competent authorities</a:t>
            </a:r>
            <a:endParaRPr lang="en-GB" dirty="0"/>
          </a:p>
        </p:txBody>
      </p:sp>
      <p:sp>
        <p:nvSpPr>
          <p:cNvPr id="11" name="Rektangel 10"/>
          <p:cNvSpPr/>
          <p:nvPr/>
        </p:nvSpPr>
        <p:spPr>
          <a:xfrm>
            <a:off x="5489051" y="2757608"/>
            <a:ext cx="2656272" cy="45885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Reduction in training effectiveness due to remote training</a:t>
            </a:r>
            <a:endParaRPr lang="en-GB" dirty="0"/>
          </a:p>
        </p:txBody>
      </p:sp>
      <p:sp>
        <p:nvSpPr>
          <p:cNvPr id="12" name="Rektangel 11"/>
          <p:cNvSpPr/>
          <p:nvPr/>
        </p:nvSpPr>
        <p:spPr>
          <a:xfrm>
            <a:off x="4608860" y="1718175"/>
            <a:ext cx="1484387" cy="45885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Unrealistic staff resource planning</a:t>
            </a:r>
            <a:endParaRPr lang="en-GB" dirty="0"/>
          </a:p>
        </p:txBody>
      </p:sp>
      <p:sp>
        <p:nvSpPr>
          <p:cNvPr id="13" name="Rektangel 12"/>
          <p:cNvSpPr/>
          <p:nvPr/>
        </p:nvSpPr>
        <p:spPr>
          <a:xfrm>
            <a:off x="4020268" y="3266363"/>
            <a:ext cx="2543837" cy="45885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Degradation of performance of an organisation and/or individual</a:t>
            </a:r>
          </a:p>
        </p:txBody>
      </p:sp>
      <p:sp>
        <p:nvSpPr>
          <p:cNvPr id="14" name="Rektangel 13"/>
          <p:cNvSpPr/>
          <p:nvPr/>
        </p:nvSpPr>
        <p:spPr>
          <a:xfrm>
            <a:off x="64375" y="2439501"/>
            <a:ext cx="1527301" cy="44674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Fatigue and quality </a:t>
            </a:r>
            <a:r>
              <a:rPr lang="en-GB" dirty="0" smtClean="0"/>
              <a:t>of sleep</a:t>
            </a:r>
            <a:endParaRPr lang="en-GB" dirty="0"/>
          </a:p>
        </p:txBody>
      </p:sp>
      <p:sp>
        <p:nvSpPr>
          <p:cNvPr id="15" name="Rektangel 14"/>
          <p:cNvSpPr/>
          <p:nvPr/>
        </p:nvSpPr>
        <p:spPr>
          <a:xfrm>
            <a:off x="48934" y="1855900"/>
            <a:ext cx="1444554" cy="45885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Design and use of procedures</a:t>
            </a:r>
            <a:endParaRPr lang="en-GB" dirty="0"/>
          </a:p>
        </p:txBody>
      </p:sp>
      <p:sp>
        <p:nvSpPr>
          <p:cNvPr id="16" name="Rektangel 15"/>
          <p:cNvSpPr/>
          <p:nvPr/>
        </p:nvSpPr>
        <p:spPr>
          <a:xfrm>
            <a:off x="1668697" y="1706660"/>
            <a:ext cx="2623812" cy="45885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Short time available for training affecting training effectiveness</a:t>
            </a:r>
            <a:endParaRPr lang="en-GB" dirty="0"/>
          </a:p>
        </p:txBody>
      </p:sp>
      <p:sp>
        <p:nvSpPr>
          <p:cNvPr id="17" name="Rektangel 16"/>
          <p:cNvSpPr/>
          <p:nvPr/>
        </p:nvSpPr>
        <p:spPr>
          <a:xfrm>
            <a:off x="64375" y="3010998"/>
            <a:ext cx="1617531" cy="45885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Heavy workload and misaligned tasks</a:t>
            </a:r>
            <a:endParaRPr lang="en-GB" dirty="0"/>
          </a:p>
        </p:txBody>
      </p:sp>
      <p:sp>
        <p:nvSpPr>
          <p:cNvPr id="18" name="Rektangel 17"/>
          <p:cNvSpPr/>
          <p:nvPr/>
        </p:nvSpPr>
        <p:spPr>
          <a:xfrm>
            <a:off x="103706" y="1508069"/>
            <a:ext cx="1326565" cy="2913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Shortage of staff</a:t>
            </a:r>
          </a:p>
        </p:txBody>
      </p:sp>
      <p:sp>
        <p:nvSpPr>
          <p:cNvPr id="19" name="Rektangel 18"/>
          <p:cNvSpPr/>
          <p:nvPr/>
        </p:nvSpPr>
        <p:spPr>
          <a:xfrm>
            <a:off x="1711225" y="2247452"/>
            <a:ext cx="2065001" cy="61560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Skills and knowledge degradation due to lack of recent practice</a:t>
            </a:r>
            <a:endParaRPr lang="en-GB" dirty="0"/>
          </a:p>
        </p:txBody>
      </p:sp>
      <p:sp>
        <p:nvSpPr>
          <p:cNvPr id="20" name="Rektangel 19"/>
          <p:cNvSpPr/>
          <p:nvPr/>
        </p:nvSpPr>
        <p:spPr>
          <a:xfrm>
            <a:off x="80327" y="3542810"/>
            <a:ext cx="2799318" cy="45885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Impact of degraded levels of attention or vigilance on human performance</a:t>
            </a:r>
            <a:endParaRPr lang="en-GB" dirty="0"/>
          </a:p>
        </p:txBody>
      </p:sp>
      <p:sp>
        <p:nvSpPr>
          <p:cNvPr id="22" name="Rektangel 21"/>
          <p:cNvSpPr/>
          <p:nvPr/>
        </p:nvSpPr>
        <p:spPr>
          <a:xfrm>
            <a:off x="1755629" y="2923235"/>
            <a:ext cx="2192793" cy="5725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Lack of evaluation of adverse impact of culture on human performance</a:t>
            </a:r>
          </a:p>
        </p:txBody>
      </p:sp>
      <p:sp>
        <p:nvSpPr>
          <p:cNvPr id="23" name="Rektangel 22"/>
          <p:cNvSpPr/>
          <p:nvPr/>
        </p:nvSpPr>
        <p:spPr>
          <a:xfrm>
            <a:off x="2950955" y="3792896"/>
            <a:ext cx="3525770" cy="45885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Inadequate integration of HF/HP principles into the organisations management system</a:t>
            </a:r>
            <a:endParaRPr lang="en-GB" dirty="0"/>
          </a:p>
        </p:txBody>
      </p:sp>
      <p:sp>
        <p:nvSpPr>
          <p:cNvPr id="24" name="Rektangel 23"/>
          <p:cNvSpPr/>
          <p:nvPr/>
        </p:nvSpPr>
        <p:spPr>
          <a:xfrm>
            <a:off x="7327302" y="3977020"/>
            <a:ext cx="1740773" cy="45885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Training effectiveness and competence</a:t>
            </a:r>
          </a:p>
        </p:txBody>
      </p:sp>
      <p:sp>
        <p:nvSpPr>
          <p:cNvPr id="26" name="Rektangel 25"/>
          <p:cNvSpPr/>
          <p:nvPr/>
        </p:nvSpPr>
        <p:spPr>
          <a:xfrm>
            <a:off x="6805732" y="3308873"/>
            <a:ext cx="1862362" cy="57573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Lack of focus on risk-based decision-making in complex systems</a:t>
            </a:r>
          </a:p>
        </p:txBody>
      </p:sp>
      <p:sp>
        <p:nvSpPr>
          <p:cNvPr id="27" name="Rektangel 26"/>
          <p:cNvSpPr/>
          <p:nvPr/>
        </p:nvSpPr>
        <p:spPr>
          <a:xfrm>
            <a:off x="93386" y="4061840"/>
            <a:ext cx="2547336" cy="45885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Inadequate HF activities involved in project timeline development</a:t>
            </a:r>
            <a:endParaRPr lang="en-GB" dirty="0"/>
          </a:p>
        </p:txBody>
      </p:sp>
      <p:sp>
        <p:nvSpPr>
          <p:cNvPr id="28" name="Rektangel 27"/>
          <p:cNvSpPr/>
          <p:nvPr/>
        </p:nvSpPr>
        <p:spPr>
          <a:xfrm>
            <a:off x="2746907" y="4319429"/>
            <a:ext cx="1617531" cy="45885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Limitations to root cause analysis</a:t>
            </a:r>
            <a:endParaRPr lang="en-GB" dirty="0"/>
          </a:p>
        </p:txBody>
      </p:sp>
      <p:sp>
        <p:nvSpPr>
          <p:cNvPr id="29" name="Rektangel 28"/>
          <p:cNvSpPr/>
          <p:nvPr/>
        </p:nvSpPr>
        <p:spPr>
          <a:xfrm>
            <a:off x="4459761" y="4319429"/>
            <a:ext cx="2825729" cy="45885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Senior management competence and commitment to HF/HP principles</a:t>
            </a:r>
            <a:endParaRPr lang="en-GB" dirty="0"/>
          </a:p>
        </p:txBody>
      </p:sp>
    </p:spTree>
    <p:extLst>
      <p:ext uri="{BB962C8B-B14F-4D97-AF65-F5344CB8AC3E}">
        <p14:creationId xmlns:p14="http://schemas.microsoft.com/office/powerpoint/2010/main" val="809460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Allmänna iakttagelser.</a:t>
            </a:r>
            <a:endParaRPr lang="en-GB" dirty="0"/>
          </a:p>
        </p:txBody>
      </p:sp>
      <p:sp>
        <p:nvSpPr>
          <p:cNvPr id="3" name="Platshållare för innehåll 2"/>
          <p:cNvSpPr>
            <a:spLocks noGrp="1"/>
          </p:cNvSpPr>
          <p:nvPr>
            <p:ph idx="1"/>
          </p:nvPr>
        </p:nvSpPr>
        <p:spPr/>
        <p:txBody>
          <a:bodyPr/>
          <a:lstStyle/>
          <a:p>
            <a:r>
              <a:rPr lang="sv-SE" dirty="0" smtClean="0"/>
              <a:t>Textmassa kopierad rakt av från ICAO/EASA utan anpassning till företagets organisation.</a:t>
            </a:r>
          </a:p>
          <a:p>
            <a:r>
              <a:rPr lang="sv-SE" dirty="0" smtClean="0"/>
              <a:t>Vad som ska göras beskrivs men inte </a:t>
            </a:r>
            <a:r>
              <a:rPr lang="sv-SE" b="1" dirty="0" smtClean="0"/>
              <a:t>hur, när </a:t>
            </a:r>
            <a:r>
              <a:rPr lang="sv-SE" dirty="0" smtClean="0"/>
              <a:t>och av </a:t>
            </a:r>
            <a:r>
              <a:rPr lang="sv-SE" b="1" dirty="0" smtClean="0"/>
              <a:t>vem</a:t>
            </a:r>
            <a:r>
              <a:rPr lang="sv-SE" dirty="0" smtClean="0"/>
              <a:t>.</a:t>
            </a:r>
          </a:p>
          <a:p>
            <a:r>
              <a:rPr lang="sv-SE" dirty="0" smtClean="0"/>
              <a:t>Vid </a:t>
            </a:r>
            <a:r>
              <a:rPr lang="sv-SE" dirty="0"/>
              <a:t>k</a:t>
            </a:r>
            <a:r>
              <a:rPr lang="sv-SE" dirty="0" smtClean="0"/>
              <a:t>ombinerad QM/SM roll är gränsdragningen mellan respektive roll otydlig.</a:t>
            </a:r>
            <a:endParaRPr lang="en-GB" dirty="0"/>
          </a:p>
        </p:txBody>
      </p:sp>
    </p:spTree>
    <p:extLst>
      <p:ext uri="{BB962C8B-B14F-4D97-AF65-F5344CB8AC3E}">
        <p14:creationId xmlns:p14="http://schemas.microsoft.com/office/powerpoint/2010/main" val="109908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Exempel 1.</a:t>
            </a:r>
            <a:endParaRPr lang="en-GB" dirty="0"/>
          </a:p>
        </p:txBody>
      </p:sp>
      <p:sp>
        <p:nvSpPr>
          <p:cNvPr id="3" name="Platshållare för innehåll 2"/>
          <p:cNvSpPr>
            <a:spLocks noGrp="1"/>
          </p:cNvSpPr>
          <p:nvPr>
            <p:ph idx="1"/>
          </p:nvPr>
        </p:nvSpPr>
        <p:spPr/>
        <p:txBody>
          <a:bodyPr/>
          <a:lstStyle/>
          <a:p>
            <a:r>
              <a:rPr lang="sv-SE" dirty="0" smtClean="0"/>
              <a:t>21.A.139(c)(1)</a:t>
            </a:r>
          </a:p>
          <a:p>
            <a:r>
              <a:rPr lang="sv-SE" dirty="0" smtClean="0"/>
              <a:t>Beskriv </a:t>
            </a:r>
            <a:r>
              <a:rPr lang="sv-SE" dirty="0"/>
              <a:t>hur säkerhetspolicyn </a:t>
            </a:r>
            <a:r>
              <a:rPr lang="sv-SE" b="1" dirty="0"/>
              <a:t>ses över </a:t>
            </a:r>
            <a:r>
              <a:rPr lang="sv-SE" dirty="0"/>
              <a:t>och </a:t>
            </a:r>
            <a:r>
              <a:rPr lang="sv-SE" b="1" dirty="0"/>
              <a:t>uppdateras</a:t>
            </a:r>
            <a:r>
              <a:rPr lang="sv-SE" dirty="0"/>
              <a:t> regelbundet för att säkerställa att den förblir </a:t>
            </a:r>
            <a:r>
              <a:rPr lang="sv-SE" b="1" dirty="0"/>
              <a:t>relevant och lämplig</a:t>
            </a:r>
            <a:r>
              <a:rPr lang="sv-SE" dirty="0"/>
              <a:t> för </a:t>
            </a:r>
            <a:r>
              <a:rPr lang="sv-SE" dirty="0" smtClean="0"/>
              <a:t>organisation.</a:t>
            </a:r>
          </a:p>
          <a:p>
            <a:r>
              <a:rPr lang="sv-SE" dirty="0" smtClean="0"/>
              <a:t>Hur görs det?</a:t>
            </a:r>
          </a:p>
          <a:p>
            <a:r>
              <a:rPr lang="sv-SE" dirty="0" smtClean="0"/>
              <a:t>Vem gör det?</a:t>
            </a:r>
          </a:p>
          <a:p>
            <a:r>
              <a:rPr lang="sv-SE" dirty="0" smtClean="0"/>
              <a:t>När görs det?</a:t>
            </a:r>
            <a:endParaRPr lang="en-GB" dirty="0"/>
          </a:p>
        </p:txBody>
      </p:sp>
    </p:spTree>
    <p:extLst>
      <p:ext uri="{BB962C8B-B14F-4D97-AF65-F5344CB8AC3E}">
        <p14:creationId xmlns:p14="http://schemas.microsoft.com/office/powerpoint/2010/main" val="295236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Exempel 2.</a:t>
            </a:r>
            <a:endParaRPr lang="en-GB" dirty="0"/>
          </a:p>
        </p:txBody>
      </p:sp>
      <p:sp>
        <p:nvSpPr>
          <p:cNvPr id="3" name="Platshållare för innehåll 2"/>
          <p:cNvSpPr>
            <a:spLocks noGrp="1"/>
          </p:cNvSpPr>
          <p:nvPr>
            <p:ph idx="1"/>
          </p:nvPr>
        </p:nvSpPr>
        <p:spPr/>
        <p:txBody>
          <a:bodyPr/>
          <a:lstStyle/>
          <a:p>
            <a:r>
              <a:rPr lang="en-GB" dirty="0"/>
              <a:t>21.A.139(c)(3</a:t>
            </a:r>
            <a:r>
              <a:rPr lang="en-GB" dirty="0" smtClean="0"/>
              <a:t>) </a:t>
            </a:r>
            <a:r>
              <a:rPr lang="en-GB" dirty="0" err="1" smtClean="0"/>
              <a:t>och</a:t>
            </a:r>
            <a:r>
              <a:rPr lang="en-GB" dirty="0" smtClean="0"/>
              <a:t> (4)</a:t>
            </a:r>
          </a:p>
          <a:p>
            <a:r>
              <a:rPr lang="sv-SE" dirty="0" smtClean="0"/>
              <a:t>Beskriv hur </a:t>
            </a:r>
            <a:r>
              <a:rPr lang="sv-SE" dirty="0"/>
              <a:t>faror och risker med underleverantörers aktiviteter </a:t>
            </a:r>
            <a:r>
              <a:rPr lang="sv-SE" dirty="0" smtClean="0"/>
              <a:t>bedöms ¨(Referens</a:t>
            </a:r>
            <a:r>
              <a:rPr lang="sv-SE" dirty="0"/>
              <a:t>: AMC1 21.A.139(c)(3) and (4) punkt </a:t>
            </a:r>
            <a:r>
              <a:rPr lang="sv-SE" dirty="0" smtClean="0"/>
              <a:t>c).</a:t>
            </a:r>
          </a:p>
          <a:p>
            <a:r>
              <a:rPr lang="sv-SE" dirty="0"/>
              <a:t>Hur görs det?</a:t>
            </a:r>
          </a:p>
          <a:p>
            <a:r>
              <a:rPr lang="sv-SE" dirty="0"/>
              <a:t>Vem gör det?</a:t>
            </a:r>
          </a:p>
          <a:p>
            <a:r>
              <a:rPr lang="sv-SE" dirty="0"/>
              <a:t>När görs det?</a:t>
            </a:r>
            <a:endParaRPr lang="en-GB" dirty="0"/>
          </a:p>
          <a:p>
            <a:endParaRPr lang="sv-SE" dirty="0"/>
          </a:p>
          <a:p>
            <a:endParaRPr lang="sv-SE" dirty="0"/>
          </a:p>
          <a:p>
            <a:pPr marL="0" indent="0">
              <a:buNone/>
            </a:pPr>
            <a:endParaRPr lang="en-GB" dirty="0"/>
          </a:p>
        </p:txBody>
      </p:sp>
    </p:spTree>
    <p:extLst>
      <p:ext uri="{BB962C8B-B14F-4D97-AF65-F5344CB8AC3E}">
        <p14:creationId xmlns:p14="http://schemas.microsoft.com/office/powerpoint/2010/main" val="663415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Exempel 3</a:t>
            </a:r>
            <a:endParaRPr lang="en-GB" dirty="0"/>
          </a:p>
        </p:txBody>
      </p:sp>
      <p:sp>
        <p:nvSpPr>
          <p:cNvPr id="3" name="Platshållare för innehåll 2"/>
          <p:cNvSpPr>
            <a:spLocks noGrp="1"/>
          </p:cNvSpPr>
          <p:nvPr>
            <p:ph idx="1"/>
          </p:nvPr>
        </p:nvSpPr>
        <p:spPr/>
        <p:txBody>
          <a:bodyPr/>
          <a:lstStyle/>
          <a:p>
            <a:r>
              <a:rPr lang="en-GB" dirty="0"/>
              <a:t>21.A.139(c)(3) </a:t>
            </a:r>
            <a:r>
              <a:rPr lang="en-GB" dirty="0" err="1"/>
              <a:t>och</a:t>
            </a:r>
            <a:r>
              <a:rPr lang="en-GB" dirty="0"/>
              <a:t> (4</a:t>
            </a:r>
            <a:r>
              <a:rPr lang="en-GB" dirty="0" smtClean="0"/>
              <a:t>)</a:t>
            </a:r>
          </a:p>
          <a:p>
            <a:r>
              <a:rPr lang="sv-SE" dirty="0"/>
              <a:t>B</a:t>
            </a:r>
            <a:r>
              <a:rPr lang="sv-SE" dirty="0" smtClean="0"/>
              <a:t>eskrivs </a:t>
            </a:r>
            <a:r>
              <a:rPr lang="sv-SE" dirty="0"/>
              <a:t>processen för hur </a:t>
            </a:r>
            <a:r>
              <a:rPr lang="sv-SE" dirty="0" smtClean="0"/>
              <a:t>”risk </a:t>
            </a:r>
            <a:r>
              <a:rPr lang="sv-SE" dirty="0" err="1" smtClean="0"/>
              <a:t>mitigating</a:t>
            </a:r>
            <a:r>
              <a:rPr lang="sv-SE" dirty="0" smtClean="0"/>
              <a:t> </a:t>
            </a:r>
            <a:r>
              <a:rPr lang="sv-SE" dirty="0"/>
              <a:t>actions” effektivitet utvärderas </a:t>
            </a:r>
            <a:r>
              <a:rPr lang="sv-SE" dirty="0" smtClean="0"/>
              <a:t>”</a:t>
            </a:r>
            <a:r>
              <a:rPr lang="sv-SE" dirty="0" err="1" smtClean="0"/>
              <a:t>verify</a:t>
            </a:r>
            <a:r>
              <a:rPr lang="sv-SE" dirty="0" smtClean="0"/>
              <a:t> </a:t>
            </a:r>
            <a:r>
              <a:rPr lang="sv-SE" dirty="0" err="1" smtClean="0"/>
              <a:t>their</a:t>
            </a:r>
            <a:r>
              <a:rPr lang="sv-SE" dirty="0" smtClean="0"/>
              <a:t> </a:t>
            </a:r>
            <a:r>
              <a:rPr lang="sv-SE" dirty="0" err="1" smtClean="0"/>
              <a:t>effectiveness</a:t>
            </a:r>
            <a:r>
              <a:rPr lang="sv-SE" dirty="0" smtClean="0"/>
              <a:t>”.</a:t>
            </a:r>
          </a:p>
          <a:p>
            <a:r>
              <a:rPr lang="sv-SE" dirty="0"/>
              <a:t>Hur görs det?</a:t>
            </a:r>
          </a:p>
          <a:p>
            <a:r>
              <a:rPr lang="sv-SE" dirty="0"/>
              <a:t>Vem gör det?</a:t>
            </a:r>
          </a:p>
          <a:p>
            <a:r>
              <a:rPr lang="sv-SE" dirty="0"/>
              <a:t>När görs det?</a:t>
            </a:r>
            <a:endParaRPr lang="en-GB" dirty="0"/>
          </a:p>
          <a:p>
            <a:endParaRPr lang="en-GB" dirty="0"/>
          </a:p>
          <a:p>
            <a:endParaRPr lang="sv-SE" dirty="0" smtClean="0"/>
          </a:p>
        </p:txBody>
      </p:sp>
    </p:spTree>
    <p:extLst>
      <p:ext uri="{BB962C8B-B14F-4D97-AF65-F5344CB8AC3E}">
        <p14:creationId xmlns:p14="http://schemas.microsoft.com/office/powerpoint/2010/main" val="3019514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Exempel 4</a:t>
            </a:r>
            <a:endParaRPr lang="en-GB" dirty="0"/>
          </a:p>
        </p:txBody>
      </p:sp>
      <p:sp>
        <p:nvSpPr>
          <p:cNvPr id="3" name="Platshållare för innehåll 2"/>
          <p:cNvSpPr>
            <a:spLocks noGrp="1"/>
          </p:cNvSpPr>
          <p:nvPr>
            <p:ph idx="1"/>
          </p:nvPr>
        </p:nvSpPr>
        <p:spPr/>
        <p:txBody>
          <a:bodyPr/>
          <a:lstStyle/>
          <a:p>
            <a:r>
              <a:rPr lang="en-GB" dirty="0"/>
              <a:t>21.A.139(c)(3) </a:t>
            </a:r>
            <a:r>
              <a:rPr lang="en-GB" dirty="0" err="1"/>
              <a:t>och</a:t>
            </a:r>
            <a:r>
              <a:rPr lang="en-GB" dirty="0"/>
              <a:t> (4</a:t>
            </a:r>
            <a:r>
              <a:rPr lang="en-GB" dirty="0" smtClean="0"/>
              <a:t>)</a:t>
            </a:r>
          </a:p>
          <a:p>
            <a:r>
              <a:rPr lang="sv-SE" dirty="0" smtClean="0"/>
              <a:t>Beskriv att organisation </a:t>
            </a:r>
            <a:r>
              <a:rPr lang="sv-SE" dirty="0"/>
              <a:t>fokusera på risker som kan medföra ”</a:t>
            </a:r>
            <a:r>
              <a:rPr lang="sv-SE" dirty="0" err="1"/>
              <a:t>nonconformity</a:t>
            </a:r>
            <a:r>
              <a:rPr lang="sv-SE" dirty="0"/>
              <a:t> </a:t>
            </a:r>
            <a:r>
              <a:rPr lang="sv-SE" dirty="0" err="1"/>
              <a:t>of</a:t>
            </a:r>
            <a:r>
              <a:rPr lang="sv-SE" dirty="0"/>
              <a:t> parts</a:t>
            </a:r>
            <a:r>
              <a:rPr lang="sv-SE" dirty="0" smtClean="0"/>
              <a:t>”. </a:t>
            </a:r>
            <a:r>
              <a:rPr lang="sv-SE" dirty="0"/>
              <a:t>Referens: AMC1 21.A.139(c)(3) and (4) punkt (a)(2).</a:t>
            </a:r>
            <a:endParaRPr lang="en-GB" dirty="0"/>
          </a:p>
          <a:p>
            <a:r>
              <a:rPr lang="sv-SE" dirty="0"/>
              <a:t>Hur görs det?</a:t>
            </a:r>
          </a:p>
          <a:p>
            <a:r>
              <a:rPr lang="sv-SE" dirty="0"/>
              <a:t>Vem gör det?</a:t>
            </a:r>
          </a:p>
          <a:p>
            <a:r>
              <a:rPr lang="sv-SE" dirty="0"/>
              <a:t>När görs det?</a:t>
            </a:r>
            <a:endParaRPr lang="en-GB" dirty="0"/>
          </a:p>
          <a:p>
            <a:endParaRPr lang="en-GB" dirty="0"/>
          </a:p>
        </p:txBody>
      </p:sp>
    </p:spTree>
    <p:extLst>
      <p:ext uri="{BB962C8B-B14F-4D97-AF65-F5344CB8AC3E}">
        <p14:creationId xmlns:p14="http://schemas.microsoft.com/office/powerpoint/2010/main" val="4215881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Exempel </a:t>
            </a:r>
            <a:r>
              <a:rPr lang="sv-SE" dirty="0" smtClean="0"/>
              <a:t>5</a:t>
            </a:r>
            <a:endParaRPr lang="en-GB" dirty="0"/>
          </a:p>
        </p:txBody>
      </p:sp>
      <p:sp>
        <p:nvSpPr>
          <p:cNvPr id="3" name="Platshållare för innehåll 2"/>
          <p:cNvSpPr>
            <a:spLocks noGrp="1"/>
          </p:cNvSpPr>
          <p:nvPr>
            <p:ph idx="1"/>
          </p:nvPr>
        </p:nvSpPr>
        <p:spPr/>
        <p:txBody>
          <a:bodyPr/>
          <a:lstStyle/>
          <a:p>
            <a:r>
              <a:rPr lang="en-GB" dirty="0"/>
              <a:t>21.A.139(c)(3) </a:t>
            </a:r>
            <a:r>
              <a:rPr lang="en-GB" dirty="0" err="1"/>
              <a:t>och</a:t>
            </a:r>
            <a:r>
              <a:rPr lang="en-GB" dirty="0"/>
              <a:t> (4</a:t>
            </a:r>
            <a:r>
              <a:rPr lang="en-GB" dirty="0" smtClean="0"/>
              <a:t>)</a:t>
            </a:r>
          </a:p>
          <a:p>
            <a:r>
              <a:rPr lang="sv-SE" dirty="0" smtClean="0"/>
              <a:t>Beskriv hur ”</a:t>
            </a:r>
            <a:r>
              <a:rPr lang="sv-SE" dirty="0" err="1" smtClean="0"/>
              <a:t>internal</a:t>
            </a:r>
            <a:r>
              <a:rPr lang="sv-SE" dirty="0" smtClean="0"/>
              <a:t> </a:t>
            </a:r>
            <a:r>
              <a:rPr lang="sv-SE" dirty="0" err="1"/>
              <a:t>investigation</a:t>
            </a:r>
            <a:r>
              <a:rPr lang="sv-SE" dirty="0"/>
              <a:t>” utförs för att förstå vad som </a:t>
            </a:r>
            <a:r>
              <a:rPr lang="sv-SE" dirty="0" smtClean="0"/>
              <a:t>hände (eller nästan hände) </a:t>
            </a:r>
            <a:r>
              <a:rPr lang="sv-SE" dirty="0"/>
              <a:t>och hur det gick </a:t>
            </a:r>
            <a:r>
              <a:rPr lang="sv-SE" dirty="0" smtClean="0"/>
              <a:t>till. </a:t>
            </a:r>
            <a:r>
              <a:rPr lang="sv-SE" dirty="0"/>
              <a:t>Referens: AMC1 21.A.139(c)(3) and (4) punkt (d) (1</a:t>
            </a:r>
            <a:r>
              <a:rPr lang="sv-SE" dirty="0" smtClean="0"/>
              <a:t>).</a:t>
            </a:r>
          </a:p>
          <a:p>
            <a:r>
              <a:rPr lang="sv-SE" dirty="0"/>
              <a:t>Hur görs det?</a:t>
            </a:r>
          </a:p>
          <a:p>
            <a:r>
              <a:rPr lang="sv-SE" dirty="0"/>
              <a:t>Vem gör det?</a:t>
            </a:r>
          </a:p>
          <a:p>
            <a:r>
              <a:rPr lang="sv-SE" dirty="0"/>
              <a:t>När görs det?</a:t>
            </a:r>
            <a:endParaRPr lang="en-GB" dirty="0"/>
          </a:p>
          <a:p>
            <a:endParaRPr lang="en-GB" dirty="0"/>
          </a:p>
          <a:p>
            <a:endParaRPr lang="en-GB" dirty="0"/>
          </a:p>
        </p:txBody>
      </p:sp>
    </p:spTree>
    <p:extLst>
      <p:ext uri="{BB962C8B-B14F-4D97-AF65-F5344CB8AC3E}">
        <p14:creationId xmlns:p14="http://schemas.microsoft.com/office/powerpoint/2010/main" val="654306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Exempel </a:t>
            </a:r>
            <a:r>
              <a:rPr lang="sv-SE" dirty="0" smtClean="0"/>
              <a:t>6</a:t>
            </a:r>
            <a:endParaRPr lang="en-GB" dirty="0"/>
          </a:p>
        </p:txBody>
      </p:sp>
      <p:sp>
        <p:nvSpPr>
          <p:cNvPr id="3" name="Platshållare för innehåll 2"/>
          <p:cNvSpPr>
            <a:spLocks noGrp="1"/>
          </p:cNvSpPr>
          <p:nvPr>
            <p:ph idx="1"/>
          </p:nvPr>
        </p:nvSpPr>
        <p:spPr/>
        <p:txBody>
          <a:bodyPr/>
          <a:lstStyle/>
          <a:p>
            <a:r>
              <a:rPr lang="en-GB" dirty="0"/>
              <a:t>21.A.139(c)(3) </a:t>
            </a:r>
            <a:r>
              <a:rPr lang="en-GB" dirty="0" err="1"/>
              <a:t>och</a:t>
            </a:r>
            <a:r>
              <a:rPr lang="en-GB" dirty="0"/>
              <a:t> (4</a:t>
            </a:r>
            <a:r>
              <a:rPr lang="en-GB" dirty="0" smtClean="0"/>
              <a:t>)</a:t>
            </a:r>
          </a:p>
          <a:p>
            <a:r>
              <a:rPr lang="sv-SE" dirty="0" smtClean="0"/>
              <a:t>Beskriv </a:t>
            </a:r>
            <a:r>
              <a:rPr lang="sv-SE" dirty="0"/>
              <a:t>att "human </a:t>
            </a:r>
            <a:r>
              <a:rPr lang="sv-SE" dirty="0" err="1"/>
              <a:t>factors</a:t>
            </a:r>
            <a:r>
              <a:rPr lang="sv-SE" dirty="0"/>
              <a:t>" </a:t>
            </a:r>
            <a:r>
              <a:rPr lang="sv-SE" dirty="0" smtClean="0"/>
              <a:t>och ”human </a:t>
            </a:r>
            <a:r>
              <a:rPr lang="sv-SE" dirty="0" err="1"/>
              <a:t>performance</a:t>
            </a:r>
            <a:r>
              <a:rPr lang="sv-SE" dirty="0"/>
              <a:t>" ska utvärderas vid </a:t>
            </a:r>
            <a:r>
              <a:rPr lang="sv-SE" dirty="0" smtClean="0"/>
              <a:t>förändringar (</a:t>
            </a:r>
            <a:r>
              <a:rPr lang="sv-SE" dirty="0" err="1" smtClean="0"/>
              <a:t>MoC</a:t>
            </a:r>
            <a:r>
              <a:rPr lang="sv-SE" dirty="0" smtClean="0"/>
              <a:t>).</a:t>
            </a:r>
            <a:endParaRPr lang="en-GB" dirty="0"/>
          </a:p>
          <a:p>
            <a:r>
              <a:rPr lang="sv-SE" dirty="0"/>
              <a:t>Hur görs det?</a:t>
            </a:r>
          </a:p>
          <a:p>
            <a:r>
              <a:rPr lang="sv-SE" dirty="0"/>
              <a:t>Vem gör det?</a:t>
            </a:r>
          </a:p>
          <a:p>
            <a:r>
              <a:rPr lang="sv-SE" dirty="0"/>
              <a:t>När görs det?</a:t>
            </a:r>
            <a:endParaRPr lang="en-GB" dirty="0"/>
          </a:p>
          <a:p>
            <a:endParaRPr lang="en-GB" dirty="0"/>
          </a:p>
        </p:txBody>
      </p:sp>
    </p:spTree>
    <p:extLst>
      <p:ext uri="{BB962C8B-B14F-4D97-AF65-F5344CB8AC3E}">
        <p14:creationId xmlns:p14="http://schemas.microsoft.com/office/powerpoint/2010/main" val="781488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Exempel 7</a:t>
            </a:r>
            <a:endParaRPr lang="en-GB" dirty="0"/>
          </a:p>
        </p:txBody>
      </p:sp>
      <p:sp>
        <p:nvSpPr>
          <p:cNvPr id="3" name="Platshållare för innehåll 2"/>
          <p:cNvSpPr>
            <a:spLocks noGrp="1"/>
          </p:cNvSpPr>
          <p:nvPr>
            <p:ph idx="1"/>
          </p:nvPr>
        </p:nvSpPr>
        <p:spPr/>
        <p:txBody>
          <a:bodyPr/>
          <a:lstStyle/>
          <a:p>
            <a:r>
              <a:rPr lang="en-GB" dirty="0"/>
              <a:t>21.A.3A(c</a:t>
            </a:r>
            <a:r>
              <a:rPr lang="en-GB" dirty="0" smtClean="0"/>
              <a:t>)</a:t>
            </a:r>
          </a:p>
          <a:p>
            <a:r>
              <a:rPr lang="sv-SE" dirty="0" smtClean="0"/>
              <a:t>Beskrivs </a:t>
            </a:r>
            <a:r>
              <a:rPr lang="sv-SE" dirty="0"/>
              <a:t>hur personer som </a:t>
            </a:r>
            <a:r>
              <a:rPr lang="sv-SE" dirty="0" smtClean="0"/>
              <a:t>rapporterar eller omnämns </a:t>
            </a:r>
            <a:r>
              <a:rPr lang="sv-SE" dirty="0"/>
              <a:t>i </a:t>
            </a:r>
            <a:r>
              <a:rPr lang="sv-SE" dirty="0" smtClean="0"/>
              <a:t>en rapport kan förbli anonyma.</a:t>
            </a:r>
          </a:p>
          <a:p>
            <a:r>
              <a:rPr lang="sv-SE" dirty="0"/>
              <a:t>Hur görs det?</a:t>
            </a:r>
          </a:p>
          <a:p>
            <a:r>
              <a:rPr lang="sv-SE" dirty="0"/>
              <a:t>Vem gör det?</a:t>
            </a:r>
          </a:p>
          <a:p>
            <a:r>
              <a:rPr lang="sv-SE" dirty="0"/>
              <a:t>När görs det?</a:t>
            </a:r>
            <a:endParaRPr lang="en-GB" dirty="0"/>
          </a:p>
          <a:p>
            <a:endParaRPr lang="en-GB" dirty="0"/>
          </a:p>
        </p:txBody>
      </p:sp>
    </p:spTree>
    <p:extLst>
      <p:ext uri="{BB962C8B-B14F-4D97-AF65-F5344CB8AC3E}">
        <p14:creationId xmlns:p14="http://schemas.microsoft.com/office/powerpoint/2010/main" val="2236241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Transportstyrelsen">
      <a:dk1>
        <a:srgbClr val="000000"/>
      </a:dk1>
      <a:lt1>
        <a:srgbClr val="FFFFFF"/>
      </a:lt1>
      <a:dk2>
        <a:srgbClr val="1F497D"/>
      </a:dk2>
      <a:lt2>
        <a:srgbClr val="EEECE1"/>
      </a:lt2>
      <a:accent1>
        <a:srgbClr val="005BBB"/>
      </a:accent1>
      <a:accent2>
        <a:srgbClr val="616365"/>
      </a:accent2>
      <a:accent3>
        <a:srgbClr val="00A1DE"/>
      </a:accent3>
      <a:accent4>
        <a:srgbClr val="CF0072"/>
      </a:accent4>
      <a:accent5>
        <a:srgbClr val="E98300"/>
      </a:accent5>
      <a:accent6>
        <a:srgbClr val="B6BF00"/>
      </a:accent6>
      <a:hlink>
        <a:srgbClr val="0000FF"/>
      </a:hlink>
      <a:folHlink>
        <a:srgbClr val="800080"/>
      </a:folHlink>
    </a:clrScheme>
    <a:fontScheme name="Transportstyrelse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 mall.potx" id="{B5CAC6FE-59B9-46F7-99A8-47DFE519BCDF}" vid="{C92E080D-C80A-4A06-907E-F8C6E7DD07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j metadatasatt dokument" ma:contentTypeID="0x01010063BC37E870AA4B0E949A2FE0DCEFF723000DE5CFE451DD6B408524C3E9AF4E92BC" ma:contentTypeVersion="9" ma:contentTypeDescription="Innehållstyp som används vid större migreringar av dokument och även vid enstaka uppladdningar av dokument. Innehållstypen sätts som första värde, när användaren sedan väljer aktuell handlingstyp ändras innehållstypen till motsvarande." ma:contentTypeScope="" ma:versionID="23f1039791bf1f429bd0289b3828f996">
  <xsd:schema xmlns:xsd="http://www.w3.org/2001/XMLSchema" xmlns:xs="http://www.w3.org/2001/XMLSchema" xmlns:p="http://schemas.microsoft.com/office/2006/metadata/properties" xmlns:ns2="0ca1ccca-991f-4c2c-ba4b-ab9d28915bcf" targetNamespace="http://schemas.microsoft.com/office/2006/metadata/properties" ma:root="true" ma:fieldsID="89926fcaf724cce04660cf5c31851651" ns2:_="">
    <xsd:import namespace="0ca1ccca-991f-4c2c-ba4b-ab9d28915bcf"/>
    <xsd:element name="properties">
      <xsd:complexType>
        <xsd:sequence>
          <xsd:element name="documentManagement">
            <xsd:complexType>
              <xsd:all>
                <xsd:element ref="ns2:_dlc_DocId" minOccurs="0"/>
                <xsd:element ref="ns2:_dlc_DocIdUrl" minOccurs="0"/>
                <xsd:element ref="ns2:_dlc_DocIdPersistId" minOccurs="0"/>
                <xsd:element ref="ns2:VersionField" minOccurs="0"/>
                <xsd:element ref="ns2:AccessRestrictionField" minOccurs="0"/>
                <xsd:element ref="ns2:ApprovalDateField" minOccurs="0"/>
                <xsd:element ref="ns2:a5f550c095ae48a2818a8af1edaf9e5e" minOccurs="0"/>
                <xsd:element ref="ns2:TaxCatchAll" minOccurs="0"/>
                <xsd:element ref="ns2:TaxCatchAllLabel" minOccurs="0"/>
                <xsd:element ref="ns2:i54c14be9fac4ceaa7318aa49979445b"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a1ccca-991f-4c2c-ba4b-ab9d28915bcf"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VersionField" ma:index="11" nillable="true" ma:displayName="Version" ma:description="Anger dokumentets versionsnummer (SharePoints inbyggda versionsnummer)." ma:internalName="TsVersion" ma:readOnly="true">
      <xsd:simpleType>
        <xsd:restriction base="dms:Text"/>
      </xsd:simpleType>
    </xsd:element>
    <xsd:element name="AccessRestrictionField" ma:index="12" nillable="true" ma:displayName="Konfidentialitet" ma:description="Värdet definierar vilken åtkomstbegrkonfidentialitet som gäller för dokumentet. Värdet baseras på resultat av genomförd informationsklassning." ma:internalName="TsAccessRestriction" ma:readOnly="true">
      <xsd:simpleType>
        <xsd:restriction base="dms:Text"/>
      </xsd:simpleType>
    </xsd:element>
    <xsd:element name="ApprovalDateField" ma:index="13" nillable="true" ma:displayName="Fastställt" ma:description="Datum för när dokumentet fastställdes till huvudversion." ma:format="DateOnly" ma:internalName="TsApprovalDate" ma:readOnly="true">
      <xsd:simpleType>
        <xsd:restriction base="dms:DateTime"/>
      </xsd:simpleType>
    </xsd:element>
    <xsd:element name="a5f550c095ae48a2818a8af1edaf9e5e" ma:index="14" nillable="true" ma:taxonomy="true" ma:internalName="a5f550c095ae48a2818a8af1edaf9e5e" ma:taxonomyFieldName="TsInformationResponsible" ma:displayName="Informationsansvarig" ma:readOnly="true" ma:fieldId="{a5f550c0-95ae-48a2-818a-8af1edaf9e5e}" ma:sspId="4726fb93-1a83-4a36-87d9-3c95112a9616" ma:termSetId="e2ce9072-88ac-4bd5-b557-a3d1ccf24a9e"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af92011c-e388-4b8d-91fc-489cb565d63c}" ma:internalName="TaxCatchAll" ma:showField="CatchAllData" ma:web="0ca1ccca-991f-4c2c-ba4b-ab9d28915bcf">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af92011c-e388-4b8d-91fc-489cb565d63c}" ma:internalName="TaxCatchAllLabel" ma:readOnly="true" ma:showField="CatchAllDataLabel" ma:web="0ca1ccca-991f-4c2c-ba4b-ab9d28915bcf">
      <xsd:complexType>
        <xsd:complexContent>
          <xsd:extension base="dms:MultiChoiceLookup">
            <xsd:sequence>
              <xsd:element name="Value" type="dms:Lookup" maxOccurs="unbounded" minOccurs="0" nillable="true"/>
            </xsd:sequence>
          </xsd:extension>
        </xsd:complexContent>
      </xsd:complexType>
    </xsd:element>
    <xsd:element name="i54c14be9fac4ceaa7318aa49979445b" ma:index="19" nillable="true" ma:taxonomy="true" ma:internalName="i54c14be9fac4ceaa7318aa49979445b" ma:taxonomyFieldName="TsRecordType" ma:displayName="TS Handlingstyp" ma:readOnly="true" ma:fieldId="{254c14be-9fac-4cea-a731-8aa49979445b}" ma:sspId="4726fb93-1a83-4a36-87d9-3c95112a9616" ma:termSetId="8d59093a-b51d-43c7-90c0-f7954aa3e931" ma:anchorId="00000000-0000-0000-0000-000000000000" ma:open="false" ma:isKeyword="false">
      <xsd:complexType>
        <xsd:sequence>
          <xsd:element ref="pc:Terms" minOccurs="0" maxOccurs="1"/>
        </xsd:sequence>
      </xsd:complexType>
    </xsd:element>
    <xsd:element name="SharedWithUsers" ma:index="2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CatchAll xmlns="0ca1ccca-991f-4c2c-ba4b-ab9d28915bcf">
      <Value>1</Value>
    </TaxCatchAll>
    <i54c14be9fac4ceaa7318aa49979445b xmlns="0ca1ccca-991f-4c2c-ba4b-ab9d28915bcf">
      <Terms xmlns="http://schemas.microsoft.com/office/infopath/2007/PartnerControls"/>
    </i54c14be9fac4ceaa7318aa49979445b>
    <VersionField xmlns="0ca1ccca-991f-4c2c-ba4b-ab9d28915bcf">0.3</VersionField>
    <_dlc_DocId xmlns="0ca1ccca-991f-4c2c-ba4b-ab9d28915bcf">UADPXVCSSAHZ-673528170-1162</_dlc_DocId>
    <a5f550c095ae48a2818a8af1edaf9e5e xmlns="0ca1ccca-991f-4c2c-ba4b-ab9d28915bcf">
      <Terms xmlns="http://schemas.microsoft.com/office/infopath/2007/PartnerControls">
        <TermInfo xmlns="http://schemas.microsoft.com/office/infopath/2007/PartnerControls">
          <TermName xmlns="http://schemas.microsoft.com/office/infopath/2007/PartnerControls">Sjö- och luftfart</TermName>
          <TermId xmlns="http://schemas.microsoft.com/office/infopath/2007/PartnerControls">4996a6a7-8f48-46cf-8831-cab62c702b4a</TermId>
        </TermInfo>
      </Terms>
    </a5f550c095ae48a2818a8af1edaf9e5e>
    <_dlc_DocIdUrl xmlns="0ca1ccca-991f-4c2c-ba4b-ab9d28915bcf">
      <Url>https://transporten.tsnet.se/sites/Sektionen-for-underhalls-och-tillverkningsorganisationer/_layouts/15/DocIdRedir.aspx?ID=UADPXVCSSAHZ-673528170-1162</Url>
      <Description>UADPXVCSSAHZ-673528170-1162</Description>
    </_dlc_DocIdUrl>
    <AccessRestrictionField xmlns="0ca1ccca-991f-4c2c-ba4b-ab9d28915bcf">1 - Intern information</AccessRestrictionField>
  </documentManagement>
</p:properties>
</file>

<file path=customXml/itemProps1.xml><?xml version="1.0" encoding="utf-8"?>
<ds:datastoreItem xmlns:ds="http://schemas.openxmlformats.org/officeDocument/2006/customXml" ds:itemID="{450A5208-D55A-466D-92C7-A0B84164EBB6}">
  <ds:schemaRefs>
    <ds:schemaRef ds:uri="http://schemas.microsoft.com/sharepoint/v3/contenttype/forms"/>
  </ds:schemaRefs>
</ds:datastoreItem>
</file>

<file path=customXml/itemProps2.xml><?xml version="1.0" encoding="utf-8"?>
<ds:datastoreItem xmlns:ds="http://schemas.openxmlformats.org/officeDocument/2006/customXml" ds:itemID="{D2FDDDE2-A9A5-4AC3-986C-D86A106910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a1ccca-991f-4c2c-ba4b-ab9d28915b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237143-B46D-486C-81A0-BE2A4E49C13E}">
  <ds:schemaRefs>
    <ds:schemaRef ds:uri="http://schemas.microsoft.com/sharepoint/events"/>
  </ds:schemaRefs>
</ds:datastoreItem>
</file>

<file path=customXml/itemProps4.xml><?xml version="1.0" encoding="utf-8"?>
<ds:datastoreItem xmlns:ds="http://schemas.openxmlformats.org/officeDocument/2006/customXml" ds:itemID="{F9D7DCAA-11DD-429A-9E54-D8EEE46F7896}">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terms/"/>
    <ds:schemaRef ds:uri="0ca1ccca-991f-4c2c-ba4b-ab9d28915bcf"/>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TS_svensk</Template>
  <TotalTime>591</TotalTime>
  <Words>611</Words>
  <Application>Microsoft Office PowerPoint</Application>
  <PresentationFormat>Bildspel på skärmen (16:9)</PresentationFormat>
  <Paragraphs>86</Paragraphs>
  <Slides>12</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12</vt:i4>
      </vt:variant>
    </vt:vector>
  </HeadingPairs>
  <TitlesOfParts>
    <vt:vector size="15" baseType="lpstr">
      <vt:lpstr>Arial</vt:lpstr>
      <vt:lpstr>Times New Roman</vt:lpstr>
      <vt:lpstr>Office-tema</vt:lpstr>
      <vt:lpstr>Erfarenheter från implementering av PMS.</vt:lpstr>
      <vt:lpstr>Allmänna iakttagelser.</vt:lpstr>
      <vt:lpstr>Exempel 1.</vt:lpstr>
      <vt:lpstr>Exempel 2.</vt:lpstr>
      <vt:lpstr>Exempel 3</vt:lpstr>
      <vt:lpstr>Exempel 4</vt:lpstr>
      <vt:lpstr>Exempel 5</vt:lpstr>
      <vt:lpstr>Exempel 6</vt:lpstr>
      <vt:lpstr>Exempel 7</vt:lpstr>
      <vt:lpstr>Exempel 9</vt:lpstr>
      <vt:lpstr>Exempel på frågor vid verksamhetskontroll</vt:lpstr>
      <vt:lpstr>Example of Safety hazards associated with Non Conformity of Parts</vt:lpstr>
    </vt:vector>
  </TitlesOfParts>
  <Company>Transportstyrelsen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Erfarenheter från implementering av PMS.</dc:title>
  <dc:creator>Brink Magnus</dc:creator>
  <dc:description>TS9000, v2.1, 2023-10-13</dc:description>
  <cp:lastModifiedBy>Forssén Sandra</cp:lastModifiedBy>
  <cp:revision>24</cp:revision>
  <dcterms:created xsi:type="dcterms:W3CDTF">2024-02-26T13:11:11Z</dcterms:created>
  <dcterms:modified xsi:type="dcterms:W3CDTF">2024-03-18T09:01:06Z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lassificering">
    <vt:lpwstr/>
  </property>
  <property fmtid="{D5CDD505-2E9C-101B-9397-08002B2CF9AE}" pid="3" name="ContentTypeId">
    <vt:lpwstr>0x01010063BC37E870AA4B0E949A2FE0DCEFF723000DE5CFE451DD6B408524C3E9AF4E92BC</vt:lpwstr>
  </property>
  <property fmtid="{D5CDD505-2E9C-101B-9397-08002B2CF9AE}" pid="4" name="Version av Word/uniForm">
    <vt:lpwstr>Office 2016</vt:lpwstr>
  </property>
  <property fmtid="{D5CDD505-2E9C-101B-9397-08002B2CF9AE}" pid="5" name="Migrerad av">
    <vt:lpwstr>4203;#AB Consensis</vt:lpwstr>
  </property>
  <property fmtid="{D5CDD505-2E9C-101B-9397-08002B2CF9AE}" pid="6" name="Orginal ändrat av">
    <vt:lpwstr>Lindström Bahri</vt:lpwstr>
  </property>
  <property fmtid="{D5CDD505-2E9C-101B-9397-08002B2CF9AE}" pid="7" name="Orginal skapat av">
    <vt:lpwstr>Eriksson Katarina</vt:lpwstr>
  </property>
  <property fmtid="{D5CDD505-2E9C-101B-9397-08002B2CF9AE}" pid="8" name="_dlc_DocIdItemGuid">
    <vt:lpwstr>bd3a24f8-4f6d-437e-8e62-cbf5cec8e52f</vt:lpwstr>
  </property>
  <property fmtid="{D5CDD505-2E9C-101B-9397-08002B2CF9AE}" pid="9" name="ab4de3bb49544f9da1f873313fa4383f">
    <vt:lpwstr/>
  </property>
  <property fmtid="{D5CDD505-2E9C-101B-9397-08002B2CF9AE}" pid="10" name="TaxKeyword">
    <vt:lpwstr/>
  </property>
  <property fmtid="{D5CDD505-2E9C-101B-9397-08002B2CF9AE}" pid="11" name="TsClassification">
    <vt:lpwstr/>
  </property>
  <property fmtid="{D5CDD505-2E9C-101B-9397-08002B2CF9AE}" pid="12" name="TsInformationResponsible">
    <vt:lpwstr>1;#Sjö- och luftfart|4996a6a7-8f48-46cf-8831-cab62c702b4a</vt:lpwstr>
  </property>
  <property fmtid="{D5CDD505-2E9C-101B-9397-08002B2CF9AE}" pid="13" name="TsBusinessDevelopmentRecordType">
    <vt:lpwstr/>
  </property>
  <property fmtid="{D5CDD505-2E9C-101B-9397-08002B2CF9AE}" pid="14" name="jda3dfbb4c804c19945bd7e352076e17">
    <vt:lpwstr/>
  </property>
  <property fmtid="{D5CDD505-2E9C-101B-9397-08002B2CF9AE}" pid="15" name="TsAdministrativeRecordType">
    <vt:lpwstr/>
  </property>
  <property fmtid="{D5CDD505-2E9C-101B-9397-08002B2CF9AE}" pid="16" name="TsTestRecordType">
    <vt:lpwstr/>
  </property>
  <property fmtid="{D5CDD505-2E9C-101B-9397-08002B2CF9AE}" pid="17" name="TsRequirementsRecordType">
    <vt:lpwstr/>
  </property>
  <property fmtid="{D5CDD505-2E9C-101B-9397-08002B2CF9AE}" pid="18" name="i735b8e0fce74f828024cb445770f75b">
    <vt:lpwstr/>
  </property>
  <property fmtid="{D5CDD505-2E9C-101B-9397-08002B2CF9AE}" pid="19" name="jc3eb26ae9be406a98ae6cce966cb36d">
    <vt:lpwstr/>
  </property>
  <property fmtid="{D5CDD505-2E9C-101B-9397-08002B2CF9AE}" pid="20" name="TsRegulationRecordType">
    <vt:lpwstr/>
  </property>
  <property fmtid="{D5CDD505-2E9C-101B-9397-08002B2CF9AE}" pid="21" name="TSProductArea">
    <vt:lpwstr/>
  </property>
  <property fmtid="{D5CDD505-2E9C-101B-9397-08002B2CF9AE}" pid="22" name="TsArchitectureRecordType">
    <vt:lpwstr/>
  </property>
  <property fmtid="{D5CDD505-2E9C-101B-9397-08002B2CF9AE}" pid="23" name="o17e08060249424b8e2621b78b026245">
    <vt:lpwstr/>
  </property>
  <property fmtid="{D5CDD505-2E9C-101B-9397-08002B2CF9AE}" pid="24" name="TsProjectRecordType">
    <vt:lpwstr/>
  </property>
  <property fmtid="{D5CDD505-2E9C-101B-9397-08002B2CF9AE}" pid="25" name="mc3f6736e3ef43e585cf4046405d7aa9">
    <vt:lpwstr/>
  </property>
  <property fmtid="{D5CDD505-2E9C-101B-9397-08002B2CF9AE}" pid="26" name="k868a4d954404aa3becb8fbdb29eb463">
    <vt:lpwstr/>
  </property>
  <property fmtid="{D5CDD505-2E9C-101B-9397-08002B2CF9AE}" pid="27" name="TsRecordType">
    <vt:lpwstr/>
  </property>
  <property fmtid="{D5CDD505-2E9C-101B-9397-08002B2CF9AE}" pid="28" name="TsMeetingRecordType">
    <vt:lpwstr/>
  </property>
  <property fmtid="{D5CDD505-2E9C-101B-9397-08002B2CF9AE}" pid="29" name="TsExternalRecordType">
    <vt:lpwstr/>
  </property>
  <property fmtid="{D5CDD505-2E9C-101B-9397-08002B2CF9AE}" pid="30" name="TsEconomyRecordType">
    <vt:lpwstr/>
  </property>
  <property fmtid="{D5CDD505-2E9C-101B-9397-08002B2CF9AE}" pid="31" name="TsInvestmentPropertyRecordType">
    <vt:lpwstr/>
  </property>
  <property fmtid="{D5CDD505-2E9C-101B-9397-08002B2CF9AE}" pid="32" name="c15da91e54044902a76a3ccf205b7556">
    <vt:lpwstr/>
  </property>
  <property fmtid="{D5CDD505-2E9C-101B-9397-08002B2CF9AE}" pid="33" name="b1c46419ad274484880e55ee83e4ca7e">
    <vt:lpwstr/>
  </property>
  <property fmtid="{D5CDD505-2E9C-101B-9397-08002B2CF9AE}" pid="34" name="ib6ce6fd9bdf4723b2c6b95220e97ce3">
    <vt:lpwstr/>
  </property>
  <property fmtid="{D5CDD505-2E9C-101B-9397-08002B2CF9AE}" pid="35" name="TsOperationRecordType">
    <vt:lpwstr/>
  </property>
  <property fmtid="{D5CDD505-2E9C-101B-9397-08002B2CF9AE}" pid="36" name="TsInvestmentProperty">
    <vt:lpwstr/>
  </property>
  <property fmtid="{D5CDD505-2E9C-101B-9397-08002B2CF9AE}" pid="37" name="j365b7a937254dbaaba9b227b5ea1403">
    <vt:lpwstr/>
  </property>
  <property fmtid="{D5CDD505-2E9C-101B-9397-08002B2CF9AE}" pid="38" name="TsDevelopmentRecordType">
    <vt:lpwstr/>
  </property>
  <property fmtid="{D5CDD505-2E9C-101B-9397-08002B2CF9AE}" pid="39" name="ie437844eb0f49b9a51f9666a54668c4">
    <vt:lpwstr/>
  </property>
  <property fmtid="{D5CDD505-2E9C-101B-9397-08002B2CF9AE}" pid="40" name="TsProject">
    <vt:lpwstr/>
  </property>
  <property fmtid="{D5CDD505-2E9C-101B-9397-08002B2CF9AE}" pid="41" name="p8c3e936df174bcda0a4b973c7b129de">
    <vt:lpwstr/>
  </property>
  <property fmtid="{D5CDD505-2E9C-101B-9397-08002B2CF9AE}" pid="42" name="TaxKeywordTaxHTField">
    <vt:lpwstr/>
  </property>
</Properties>
</file>