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1" r:id="rId5"/>
    <p:sldId id="280" r:id="rId6"/>
    <p:sldId id="277" r:id="rId7"/>
    <p:sldId id="278" r:id="rId8"/>
    <p:sldId id="279" r:id="rId9"/>
    <p:sldId id="281" r:id="rId10"/>
    <p:sldId id="262" r:id="rId11"/>
    <p:sldId id="269" r:id="rId12"/>
    <p:sldId id="282" r:id="rId13"/>
    <p:sldId id="264" r:id="rId14"/>
    <p:sldId id="265" r:id="rId15"/>
    <p:sldId id="283" r:id="rId16"/>
    <p:sldId id="266" r:id="rId17"/>
    <p:sldId id="267" r:id="rId18"/>
    <p:sldId id="268" r:id="rId19"/>
    <p:sldId id="272" r:id="rId20"/>
    <p:sldId id="271" r:id="rId21"/>
    <p:sldId id="275" r:id="rId22"/>
    <p:sldId id="273" r:id="rId23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14"/>
  </p:normalViewPr>
  <p:slideViewPr>
    <p:cSldViewPr snapToGrid="0" snapToObjects="1">
      <p:cViewPr varScale="1">
        <p:scale>
          <a:sx n="140" d="100"/>
          <a:sy n="140" d="100"/>
        </p:scale>
        <p:origin x="696" y="102"/>
      </p:cViewPr>
      <p:guideLst>
        <p:guide orient="horz" pos="3239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31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F25A2-D1CE-4148-B7B1-06A0C730B55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1254157-0AC7-48FB-9252-F8853334A716}">
      <dgm:prSet phldrT="[Text]"/>
      <dgm:spPr/>
      <dgm:t>
        <a:bodyPr/>
        <a:lstStyle/>
        <a:p>
          <a:r>
            <a:rPr lang="sv-SE" dirty="0" err="1" smtClean="0"/>
            <a:t>SLou</a:t>
          </a:r>
          <a:r>
            <a:rPr lang="sv-SE" dirty="0" smtClean="0"/>
            <a:t> Sektionschef</a:t>
          </a:r>
        </a:p>
        <a:p>
          <a:r>
            <a:rPr lang="sv-SE" dirty="0" smtClean="0"/>
            <a:t>Thomas Langerfors</a:t>
          </a:r>
          <a:endParaRPr lang="sv-SE" dirty="0"/>
        </a:p>
      </dgm:t>
    </dgm:pt>
    <dgm:pt modelId="{944C8220-D3AD-4863-B836-7979D4214A9B}" type="parTrans" cxnId="{1E254BD9-93D4-4B37-8A9D-27684E9E2E16}">
      <dgm:prSet/>
      <dgm:spPr/>
      <dgm:t>
        <a:bodyPr/>
        <a:lstStyle/>
        <a:p>
          <a:endParaRPr lang="sv-SE"/>
        </a:p>
      </dgm:t>
    </dgm:pt>
    <dgm:pt modelId="{ED6D48AA-68CD-4E9A-84FA-DA0B4C115F45}" type="sibTrans" cxnId="{1E254BD9-93D4-4B37-8A9D-27684E9E2E16}">
      <dgm:prSet/>
      <dgm:spPr/>
      <dgm:t>
        <a:bodyPr/>
        <a:lstStyle/>
        <a:p>
          <a:endParaRPr lang="sv-SE"/>
        </a:p>
      </dgm:t>
    </dgm:pt>
    <dgm:pt modelId="{66304A0B-3E1C-4B66-A5E8-7FB3ECE038CC}" type="asst">
      <dgm:prSet phldrT="[Text]"/>
      <dgm:spPr/>
      <dgm:t>
        <a:bodyPr/>
        <a:lstStyle/>
        <a:p>
          <a:r>
            <a:rPr lang="sv-SE" dirty="0" smtClean="0"/>
            <a:t>Administratör</a:t>
          </a:r>
        </a:p>
        <a:p>
          <a:r>
            <a:rPr lang="sv-SE" dirty="0" smtClean="0"/>
            <a:t>Sandra Forssén</a:t>
          </a:r>
        </a:p>
      </dgm:t>
    </dgm:pt>
    <dgm:pt modelId="{7AFEE1C6-51F2-41DE-931A-E91E38202357}" type="parTrans" cxnId="{8DFAF644-416D-4874-A5E0-9D14A1D343A5}">
      <dgm:prSet/>
      <dgm:spPr/>
      <dgm:t>
        <a:bodyPr/>
        <a:lstStyle/>
        <a:p>
          <a:endParaRPr lang="sv-SE"/>
        </a:p>
      </dgm:t>
    </dgm:pt>
    <dgm:pt modelId="{801F85D4-A409-4ABD-A897-332861BBDE3A}" type="sibTrans" cxnId="{8DFAF644-416D-4874-A5E0-9D14A1D343A5}">
      <dgm:prSet/>
      <dgm:spPr/>
      <dgm:t>
        <a:bodyPr/>
        <a:lstStyle/>
        <a:p>
          <a:endParaRPr lang="sv-SE"/>
        </a:p>
      </dgm:t>
    </dgm:pt>
    <dgm:pt modelId="{2CFB3763-012E-498C-8C8F-D86E2DD2C7B2}">
      <dgm:prSet phldrT="[Text]"/>
      <dgm:spPr>
        <a:solidFill>
          <a:srgbClr val="00B050"/>
        </a:solidFill>
      </dgm:spPr>
      <dgm:t>
        <a:bodyPr/>
        <a:lstStyle/>
        <a:p>
          <a:r>
            <a:rPr lang="sv-SE" dirty="0" smtClean="0"/>
            <a:t>Del-21</a:t>
          </a:r>
        </a:p>
        <a:p>
          <a:r>
            <a:rPr lang="sv-SE" dirty="0" smtClean="0"/>
            <a:t>Initial luftvärdighet – certifiering</a:t>
          </a:r>
          <a:endParaRPr lang="sv-SE" dirty="0"/>
        </a:p>
      </dgm:t>
    </dgm:pt>
    <dgm:pt modelId="{B07259F8-4F70-43C6-9040-88529E59E5C1}" type="parTrans" cxnId="{91CA97E3-0769-4392-897E-95F7CBA3DBD1}">
      <dgm:prSet/>
      <dgm:spPr/>
      <dgm:t>
        <a:bodyPr/>
        <a:lstStyle/>
        <a:p>
          <a:endParaRPr lang="sv-SE"/>
        </a:p>
      </dgm:t>
    </dgm:pt>
    <dgm:pt modelId="{7BFA6894-C86F-4986-A549-F6837BFD3C4B}" type="sibTrans" cxnId="{91CA97E3-0769-4392-897E-95F7CBA3DBD1}">
      <dgm:prSet/>
      <dgm:spPr/>
      <dgm:t>
        <a:bodyPr/>
        <a:lstStyle/>
        <a:p>
          <a:endParaRPr lang="sv-SE"/>
        </a:p>
      </dgm:t>
    </dgm:pt>
    <dgm:pt modelId="{4A40868B-F5A8-42F7-8D92-CFFB0F8C605E}">
      <dgm:prSet phldrT="[Text]"/>
      <dgm:spPr>
        <a:solidFill>
          <a:srgbClr val="00B050"/>
        </a:solidFill>
      </dgm:spPr>
      <dgm:t>
        <a:bodyPr/>
        <a:lstStyle/>
        <a:p>
          <a:r>
            <a:rPr lang="sv-SE" dirty="0" smtClean="0"/>
            <a:t>Del-21 </a:t>
          </a:r>
        </a:p>
        <a:p>
          <a:r>
            <a:rPr lang="sv-SE" dirty="0" smtClean="0"/>
            <a:t>Import/transfer, PtF</a:t>
          </a:r>
          <a:endParaRPr lang="sv-SE" dirty="0"/>
        </a:p>
      </dgm:t>
    </dgm:pt>
    <dgm:pt modelId="{DCF82674-D331-499B-AFB2-C1EC41ACA6B1}" type="parTrans" cxnId="{815BB180-8799-46D6-91F5-758E95BC0A67}">
      <dgm:prSet/>
      <dgm:spPr/>
      <dgm:t>
        <a:bodyPr/>
        <a:lstStyle/>
        <a:p>
          <a:endParaRPr lang="sv-SE"/>
        </a:p>
      </dgm:t>
    </dgm:pt>
    <dgm:pt modelId="{258B3B04-AE57-4A29-A08B-42AD68DB3FD8}" type="sibTrans" cxnId="{815BB180-8799-46D6-91F5-758E95BC0A67}">
      <dgm:prSet/>
      <dgm:spPr/>
      <dgm:t>
        <a:bodyPr/>
        <a:lstStyle/>
        <a:p>
          <a:endParaRPr lang="sv-SE"/>
        </a:p>
      </dgm:t>
    </dgm:pt>
    <dgm:pt modelId="{5740817F-C6F4-4C6B-B627-E59CC778B647}">
      <dgm:prSet/>
      <dgm:spPr>
        <a:solidFill>
          <a:srgbClr val="00B050"/>
        </a:solidFill>
      </dgm:spPr>
      <dgm:t>
        <a:bodyPr/>
        <a:lstStyle/>
        <a:p>
          <a:r>
            <a:rPr lang="sv-SE" dirty="0" smtClean="0"/>
            <a:t>Del-21G</a:t>
          </a:r>
        </a:p>
        <a:p>
          <a:r>
            <a:rPr lang="sv-SE" dirty="0" smtClean="0"/>
            <a:t>Tillverknings</a:t>
          </a:r>
        </a:p>
        <a:p>
          <a:r>
            <a:rPr lang="sv-SE" dirty="0" smtClean="0"/>
            <a:t>organisationer</a:t>
          </a:r>
        </a:p>
      </dgm:t>
    </dgm:pt>
    <dgm:pt modelId="{C1B5E9D8-7455-4D23-89B9-BE12D30D2D09}" type="parTrans" cxnId="{1FDB89D4-ACE6-48DB-A87D-1AFE24B22FA7}">
      <dgm:prSet/>
      <dgm:spPr/>
      <dgm:t>
        <a:bodyPr/>
        <a:lstStyle/>
        <a:p>
          <a:endParaRPr lang="sv-SE"/>
        </a:p>
      </dgm:t>
    </dgm:pt>
    <dgm:pt modelId="{1BF06227-072E-47C8-8517-42A75F72502A}" type="sibTrans" cxnId="{1FDB89D4-ACE6-48DB-A87D-1AFE24B22FA7}">
      <dgm:prSet/>
      <dgm:spPr/>
      <dgm:t>
        <a:bodyPr/>
        <a:lstStyle/>
        <a:p>
          <a:endParaRPr lang="sv-SE"/>
        </a:p>
      </dgm:t>
    </dgm:pt>
    <dgm:pt modelId="{6DE1DA31-6C5B-4640-91B8-ECDD7A65621F}">
      <dgm:prSet/>
      <dgm:spPr>
        <a:solidFill>
          <a:srgbClr val="00B050"/>
        </a:solidFill>
      </dgm:spPr>
      <dgm:t>
        <a:bodyPr/>
        <a:lstStyle/>
        <a:p>
          <a:r>
            <a:rPr lang="sv-SE" dirty="0" smtClean="0"/>
            <a:t>Del-66</a:t>
          </a:r>
        </a:p>
        <a:p>
          <a:r>
            <a:rPr lang="sv-SE" dirty="0" smtClean="0"/>
            <a:t>Flygteknikercertifikat</a:t>
          </a:r>
          <a:endParaRPr lang="sv-SE" dirty="0"/>
        </a:p>
      </dgm:t>
    </dgm:pt>
    <dgm:pt modelId="{3998D9D4-942E-4F6E-9450-D4AE552074D5}" type="parTrans" cxnId="{6EEAAB83-4FED-43A9-A2B7-6EA5C90A068B}">
      <dgm:prSet/>
      <dgm:spPr/>
      <dgm:t>
        <a:bodyPr/>
        <a:lstStyle/>
        <a:p>
          <a:endParaRPr lang="sv-SE"/>
        </a:p>
      </dgm:t>
    </dgm:pt>
    <dgm:pt modelId="{34A6EA7F-12E3-4B39-9A4A-D99493284495}" type="sibTrans" cxnId="{6EEAAB83-4FED-43A9-A2B7-6EA5C90A068B}">
      <dgm:prSet/>
      <dgm:spPr/>
      <dgm:t>
        <a:bodyPr/>
        <a:lstStyle/>
        <a:p>
          <a:endParaRPr lang="sv-SE"/>
        </a:p>
      </dgm:t>
    </dgm:pt>
    <dgm:pt modelId="{3C14AD98-1733-416B-BD9D-7FD54C7DD0BA}">
      <dgm:prSet/>
      <dgm:spPr>
        <a:solidFill>
          <a:srgbClr val="00B050"/>
        </a:solidFill>
      </dgm:spPr>
      <dgm:t>
        <a:bodyPr/>
        <a:lstStyle/>
        <a:p>
          <a:r>
            <a:rPr lang="sv-SE" dirty="0" smtClean="0"/>
            <a:t>Del-147</a:t>
          </a:r>
        </a:p>
        <a:p>
          <a:r>
            <a:rPr lang="sv-SE" dirty="0" smtClean="0"/>
            <a:t>Utbildningsorganisationer</a:t>
          </a:r>
        </a:p>
        <a:p>
          <a:r>
            <a:rPr lang="sv-SE" dirty="0" smtClean="0"/>
            <a:t>Flygmek/tekniker</a:t>
          </a:r>
          <a:endParaRPr lang="sv-SE" dirty="0"/>
        </a:p>
      </dgm:t>
    </dgm:pt>
    <dgm:pt modelId="{1A354A06-286F-4745-ADDE-6C0C8035CCDF}" type="parTrans" cxnId="{258D2B25-3D33-4CED-9EDA-0DFE54E70FCD}">
      <dgm:prSet/>
      <dgm:spPr/>
      <dgm:t>
        <a:bodyPr/>
        <a:lstStyle/>
        <a:p>
          <a:endParaRPr lang="sv-SE"/>
        </a:p>
      </dgm:t>
    </dgm:pt>
    <dgm:pt modelId="{733C735F-AFF8-494C-BF0F-5250346684EA}" type="sibTrans" cxnId="{258D2B25-3D33-4CED-9EDA-0DFE54E70FCD}">
      <dgm:prSet/>
      <dgm:spPr/>
      <dgm:t>
        <a:bodyPr/>
        <a:lstStyle/>
        <a:p>
          <a:endParaRPr lang="sv-SE"/>
        </a:p>
      </dgm:t>
    </dgm:pt>
    <dgm:pt modelId="{49684D03-9385-4D97-9C51-F84342AE8B89}">
      <dgm:prSet/>
      <dgm:spPr/>
      <dgm:t>
        <a:bodyPr/>
        <a:lstStyle/>
        <a:p>
          <a:r>
            <a:rPr lang="sv-SE" dirty="0" smtClean="0"/>
            <a:t>Jerry Köhlström</a:t>
          </a:r>
        </a:p>
        <a:p>
          <a:r>
            <a:rPr lang="sv-SE" dirty="0" smtClean="0"/>
            <a:t>Koordinator</a:t>
          </a:r>
        </a:p>
      </dgm:t>
    </dgm:pt>
    <dgm:pt modelId="{87D2EA1D-5B0B-4EC3-81EE-E93547293262}" type="parTrans" cxnId="{66ADDCDE-AE4F-4608-9258-C0643D3BB4B8}">
      <dgm:prSet/>
      <dgm:spPr/>
      <dgm:t>
        <a:bodyPr/>
        <a:lstStyle/>
        <a:p>
          <a:endParaRPr lang="sv-SE"/>
        </a:p>
      </dgm:t>
    </dgm:pt>
    <dgm:pt modelId="{EC4967D7-0C97-4D12-BE8F-09CE46642550}" type="sibTrans" cxnId="{66ADDCDE-AE4F-4608-9258-C0643D3BB4B8}">
      <dgm:prSet/>
      <dgm:spPr/>
      <dgm:t>
        <a:bodyPr/>
        <a:lstStyle/>
        <a:p>
          <a:endParaRPr lang="sv-SE"/>
        </a:p>
      </dgm:t>
    </dgm:pt>
    <dgm:pt modelId="{DB99258F-009A-4FFC-9F28-A3883114F849}">
      <dgm:prSet/>
      <dgm:spPr/>
      <dgm:t>
        <a:bodyPr/>
        <a:lstStyle/>
        <a:p>
          <a:r>
            <a:rPr lang="sv-SE" dirty="0" smtClean="0"/>
            <a:t>Magnus Brink</a:t>
          </a:r>
        </a:p>
      </dgm:t>
    </dgm:pt>
    <dgm:pt modelId="{310352C4-D305-4B37-B918-7CEEA4BB756B}" type="parTrans" cxnId="{5677FC32-B329-41C4-BA26-DFE1DAC4FA2A}">
      <dgm:prSet/>
      <dgm:spPr/>
      <dgm:t>
        <a:bodyPr/>
        <a:lstStyle/>
        <a:p>
          <a:endParaRPr lang="sv-SE"/>
        </a:p>
      </dgm:t>
    </dgm:pt>
    <dgm:pt modelId="{EF964ABC-09FC-4E10-8B61-3A187B2BD346}" type="sibTrans" cxnId="{5677FC32-B329-41C4-BA26-DFE1DAC4FA2A}">
      <dgm:prSet/>
      <dgm:spPr/>
      <dgm:t>
        <a:bodyPr/>
        <a:lstStyle/>
        <a:p>
          <a:endParaRPr lang="sv-SE"/>
        </a:p>
      </dgm:t>
    </dgm:pt>
    <dgm:pt modelId="{7131B4FB-4559-428C-9145-7186CEF13A47}">
      <dgm:prSet/>
      <dgm:spPr/>
      <dgm:t>
        <a:bodyPr/>
        <a:lstStyle/>
        <a:p>
          <a:r>
            <a:rPr lang="sv-SE" dirty="0" smtClean="0"/>
            <a:t>Krister Bratt</a:t>
          </a:r>
        </a:p>
        <a:p>
          <a:r>
            <a:rPr lang="sv-SE" dirty="0" smtClean="0"/>
            <a:t> Koordinator</a:t>
          </a:r>
          <a:endParaRPr lang="sv-SE" dirty="0"/>
        </a:p>
      </dgm:t>
    </dgm:pt>
    <dgm:pt modelId="{41BB273D-65F4-4D4F-99FC-EDE64ACD4378}" type="parTrans" cxnId="{7C837A9D-D18C-43D2-B652-A2FD385AED34}">
      <dgm:prSet/>
      <dgm:spPr/>
      <dgm:t>
        <a:bodyPr/>
        <a:lstStyle/>
        <a:p>
          <a:endParaRPr lang="sv-SE"/>
        </a:p>
      </dgm:t>
    </dgm:pt>
    <dgm:pt modelId="{227D2042-F754-452B-A703-855DB2D8542F}" type="sibTrans" cxnId="{7C837A9D-D18C-43D2-B652-A2FD385AED34}">
      <dgm:prSet/>
      <dgm:spPr/>
      <dgm:t>
        <a:bodyPr/>
        <a:lstStyle/>
        <a:p>
          <a:endParaRPr lang="sv-SE"/>
        </a:p>
      </dgm:t>
    </dgm:pt>
    <dgm:pt modelId="{A2A3CCA3-F1A0-4EE1-9F5C-352D7A0BB205}">
      <dgm:prSet/>
      <dgm:spPr/>
      <dgm:t>
        <a:bodyPr/>
        <a:lstStyle/>
        <a:p>
          <a:r>
            <a:rPr lang="sv-SE" dirty="0" smtClean="0"/>
            <a:t>Fredrik Alsne</a:t>
          </a:r>
        </a:p>
      </dgm:t>
    </dgm:pt>
    <dgm:pt modelId="{F9BE5C42-07E2-404B-A14F-7995220FCB9C}" type="parTrans" cxnId="{D3F09FE3-72DE-48BC-867C-D19E463109F3}">
      <dgm:prSet/>
      <dgm:spPr/>
      <dgm:t>
        <a:bodyPr/>
        <a:lstStyle/>
        <a:p>
          <a:endParaRPr lang="sv-SE"/>
        </a:p>
      </dgm:t>
    </dgm:pt>
    <dgm:pt modelId="{9E36297F-8886-47DF-82C6-297F97C100A7}" type="sibTrans" cxnId="{D3F09FE3-72DE-48BC-867C-D19E463109F3}">
      <dgm:prSet/>
      <dgm:spPr/>
      <dgm:t>
        <a:bodyPr/>
        <a:lstStyle/>
        <a:p>
          <a:endParaRPr lang="sv-SE"/>
        </a:p>
      </dgm:t>
    </dgm:pt>
    <dgm:pt modelId="{206DB30E-1FA7-4C51-99D9-E3E2AAE780EA}">
      <dgm:prSet/>
      <dgm:spPr/>
      <dgm:t>
        <a:bodyPr/>
        <a:lstStyle/>
        <a:p>
          <a:r>
            <a:rPr lang="sv-SE" dirty="0" smtClean="0"/>
            <a:t>David Ekblad</a:t>
          </a:r>
        </a:p>
        <a:p>
          <a:r>
            <a:rPr lang="sv-SE" dirty="0" smtClean="0"/>
            <a:t>Koordinator</a:t>
          </a:r>
          <a:endParaRPr lang="sv-SE" dirty="0"/>
        </a:p>
      </dgm:t>
    </dgm:pt>
    <dgm:pt modelId="{84243F4D-E74F-4F45-91D0-85EC60CC4944}" type="parTrans" cxnId="{DC9A8B42-7AF6-4091-953E-66E5E88B8758}">
      <dgm:prSet/>
      <dgm:spPr/>
      <dgm:t>
        <a:bodyPr/>
        <a:lstStyle/>
        <a:p>
          <a:endParaRPr lang="sv-SE"/>
        </a:p>
      </dgm:t>
    </dgm:pt>
    <dgm:pt modelId="{B11DC6AF-3FE7-4532-8944-EF1BC09F5EEE}" type="sibTrans" cxnId="{DC9A8B42-7AF6-4091-953E-66E5E88B8758}">
      <dgm:prSet/>
      <dgm:spPr/>
      <dgm:t>
        <a:bodyPr/>
        <a:lstStyle/>
        <a:p>
          <a:endParaRPr lang="sv-SE"/>
        </a:p>
      </dgm:t>
    </dgm:pt>
    <dgm:pt modelId="{68C978D4-744E-4970-B35D-8F40C93309AF}">
      <dgm:prSet/>
      <dgm:spPr/>
      <dgm:t>
        <a:bodyPr/>
        <a:lstStyle/>
        <a:p>
          <a:r>
            <a:rPr lang="sv-SE" dirty="0" smtClean="0"/>
            <a:t>Erik Jangren</a:t>
          </a:r>
        </a:p>
        <a:p>
          <a:r>
            <a:rPr lang="sv-SE" dirty="0" smtClean="0"/>
            <a:t>Koordinator</a:t>
          </a:r>
          <a:endParaRPr lang="sv-SE" dirty="0"/>
        </a:p>
      </dgm:t>
    </dgm:pt>
    <dgm:pt modelId="{B534CD45-7E6D-40F7-A8AD-63453402D5FC}" type="parTrans" cxnId="{A43FAE1C-F382-4082-A970-72333F255FE6}">
      <dgm:prSet/>
      <dgm:spPr/>
      <dgm:t>
        <a:bodyPr/>
        <a:lstStyle/>
        <a:p>
          <a:endParaRPr lang="sv-SE"/>
        </a:p>
      </dgm:t>
    </dgm:pt>
    <dgm:pt modelId="{499773C9-663F-4CBA-8CB2-449C22873314}" type="sibTrans" cxnId="{A43FAE1C-F382-4082-A970-72333F255FE6}">
      <dgm:prSet/>
      <dgm:spPr/>
      <dgm:t>
        <a:bodyPr/>
        <a:lstStyle/>
        <a:p>
          <a:endParaRPr lang="sv-SE"/>
        </a:p>
      </dgm:t>
    </dgm:pt>
    <dgm:pt modelId="{542D3DFF-888E-44CB-A424-DA5B38CCACB8}">
      <dgm:prSet/>
      <dgm:spPr/>
      <dgm:t>
        <a:bodyPr/>
        <a:lstStyle/>
        <a:p>
          <a:r>
            <a:rPr lang="sv-SE" dirty="0" smtClean="0"/>
            <a:t>Niclas Friberg</a:t>
          </a:r>
          <a:endParaRPr lang="sv-SE" dirty="0"/>
        </a:p>
      </dgm:t>
    </dgm:pt>
    <dgm:pt modelId="{A027FE3F-C0D6-4714-B781-56561CF46750}" type="parTrans" cxnId="{3203B853-315A-4A39-92FD-886B7792E75C}">
      <dgm:prSet/>
      <dgm:spPr/>
      <dgm:t>
        <a:bodyPr/>
        <a:lstStyle/>
        <a:p>
          <a:endParaRPr lang="sv-SE"/>
        </a:p>
      </dgm:t>
    </dgm:pt>
    <dgm:pt modelId="{A6704CDA-D6B8-4BDF-887E-EC84FA04829F}" type="sibTrans" cxnId="{3203B853-315A-4A39-92FD-886B7792E75C}">
      <dgm:prSet/>
      <dgm:spPr/>
      <dgm:t>
        <a:bodyPr/>
        <a:lstStyle/>
        <a:p>
          <a:endParaRPr lang="sv-SE"/>
        </a:p>
      </dgm:t>
    </dgm:pt>
    <dgm:pt modelId="{1A02322F-0301-4EDD-ABF5-373F490ACA66}">
      <dgm:prSet/>
      <dgm:spPr/>
      <dgm:t>
        <a:bodyPr/>
        <a:lstStyle/>
        <a:p>
          <a:r>
            <a:rPr lang="sv-SE" dirty="0" smtClean="0"/>
            <a:t>Andreas Holmgren</a:t>
          </a:r>
          <a:endParaRPr lang="sv-SE" dirty="0"/>
        </a:p>
      </dgm:t>
    </dgm:pt>
    <dgm:pt modelId="{8E864412-B552-4974-9C12-6E89DD29E301}" type="parTrans" cxnId="{0AAEB7DA-0741-41B9-9B3F-412185373582}">
      <dgm:prSet/>
      <dgm:spPr/>
      <dgm:t>
        <a:bodyPr/>
        <a:lstStyle/>
        <a:p>
          <a:endParaRPr lang="sv-SE"/>
        </a:p>
      </dgm:t>
    </dgm:pt>
    <dgm:pt modelId="{255C0914-6923-45FB-8C26-D770A9F5F14F}" type="sibTrans" cxnId="{0AAEB7DA-0741-41B9-9B3F-412185373582}">
      <dgm:prSet/>
      <dgm:spPr/>
      <dgm:t>
        <a:bodyPr/>
        <a:lstStyle/>
        <a:p>
          <a:endParaRPr lang="sv-SE"/>
        </a:p>
      </dgm:t>
    </dgm:pt>
    <dgm:pt modelId="{D7EA4A98-6D4B-450E-A6C7-0EE96F6A2ACE}">
      <dgm:prSet/>
      <dgm:spPr/>
      <dgm:t>
        <a:bodyPr/>
        <a:lstStyle/>
        <a:p>
          <a:r>
            <a:rPr lang="sv-SE" dirty="0" smtClean="0"/>
            <a:t>Thobias Log</a:t>
          </a:r>
        </a:p>
        <a:p>
          <a:r>
            <a:rPr lang="sv-SE" dirty="0" smtClean="0"/>
            <a:t>Koordinator</a:t>
          </a:r>
          <a:endParaRPr lang="sv-SE" dirty="0"/>
        </a:p>
      </dgm:t>
    </dgm:pt>
    <dgm:pt modelId="{5C84C1FC-531E-4FEF-AFAF-06B5D88A9F79}" type="parTrans" cxnId="{65675544-4D4E-433D-A055-C406CACF9E28}">
      <dgm:prSet/>
      <dgm:spPr/>
      <dgm:t>
        <a:bodyPr/>
        <a:lstStyle/>
        <a:p>
          <a:endParaRPr lang="sv-SE"/>
        </a:p>
      </dgm:t>
    </dgm:pt>
    <dgm:pt modelId="{93F5A34D-78E6-4CEB-8091-30645DCBC235}" type="sibTrans" cxnId="{65675544-4D4E-433D-A055-C406CACF9E28}">
      <dgm:prSet/>
      <dgm:spPr/>
      <dgm:t>
        <a:bodyPr/>
        <a:lstStyle/>
        <a:p>
          <a:endParaRPr lang="sv-SE"/>
        </a:p>
      </dgm:t>
    </dgm:pt>
    <dgm:pt modelId="{573549E2-30C2-47F8-8D03-2B3506585611}">
      <dgm:prSet/>
      <dgm:spPr/>
      <dgm:t>
        <a:bodyPr/>
        <a:lstStyle/>
        <a:p>
          <a:r>
            <a:rPr lang="sv-SE" dirty="0" smtClean="0"/>
            <a:t>Ali Dlir</a:t>
          </a:r>
          <a:endParaRPr lang="sv-SE" dirty="0"/>
        </a:p>
      </dgm:t>
    </dgm:pt>
    <dgm:pt modelId="{AF963D62-116F-49AC-96E5-6CAD53E95577}" type="parTrans" cxnId="{1B9B35C1-FA5F-4C92-9698-0154E6783500}">
      <dgm:prSet/>
      <dgm:spPr/>
      <dgm:t>
        <a:bodyPr/>
        <a:lstStyle/>
        <a:p>
          <a:endParaRPr lang="sv-SE"/>
        </a:p>
      </dgm:t>
    </dgm:pt>
    <dgm:pt modelId="{50CA59E4-D525-42F7-B9A7-55E1F3B3EFC6}" type="sibTrans" cxnId="{1B9B35C1-FA5F-4C92-9698-0154E6783500}">
      <dgm:prSet/>
      <dgm:spPr/>
      <dgm:t>
        <a:bodyPr/>
        <a:lstStyle/>
        <a:p>
          <a:endParaRPr lang="sv-SE"/>
        </a:p>
      </dgm:t>
    </dgm:pt>
    <dgm:pt modelId="{9B1F2E07-6698-4622-B918-D1032032BF39}">
      <dgm:prSet/>
      <dgm:spPr/>
      <dgm:t>
        <a:bodyPr/>
        <a:lstStyle/>
        <a:p>
          <a:r>
            <a:rPr lang="sv-SE" dirty="0" smtClean="0"/>
            <a:t>Lars Kjellgren</a:t>
          </a:r>
          <a:endParaRPr lang="sv-SE" dirty="0"/>
        </a:p>
      </dgm:t>
    </dgm:pt>
    <dgm:pt modelId="{A2C3CDAB-9C65-40E7-BA03-617D8032169D}" type="parTrans" cxnId="{13D042E5-A7B2-487A-A893-27085184C678}">
      <dgm:prSet/>
      <dgm:spPr/>
      <dgm:t>
        <a:bodyPr/>
        <a:lstStyle/>
        <a:p>
          <a:endParaRPr lang="sv-SE"/>
        </a:p>
      </dgm:t>
    </dgm:pt>
    <dgm:pt modelId="{EC2A4F7E-7955-488C-9AD1-39C3B38F8F1F}" type="sibTrans" cxnId="{13D042E5-A7B2-487A-A893-27085184C678}">
      <dgm:prSet/>
      <dgm:spPr/>
      <dgm:t>
        <a:bodyPr/>
        <a:lstStyle/>
        <a:p>
          <a:endParaRPr lang="sv-SE"/>
        </a:p>
      </dgm:t>
    </dgm:pt>
    <dgm:pt modelId="{5FE32D91-49ED-4A80-AF82-C6A10F784163}" type="asst">
      <dgm:prSet/>
      <dgm:spPr/>
      <dgm:t>
        <a:bodyPr/>
        <a:lstStyle/>
        <a:p>
          <a:r>
            <a:rPr lang="sv-SE" dirty="0" smtClean="0"/>
            <a:t>Administratör </a:t>
          </a:r>
        </a:p>
        <a:p>
          <a:r>
            <a:rPr lang="sv-SE" dirty="0" smtClean="0"/>
            <a:t>Pontus Lindblom</a:t>
          </a:r>
        </a:p>
        <a:p>
          <a:r>
            <a:rPr lang="sv-SE" dirty="0" smtClean="0"/>
            <a:t>(Delad tjänst med </a:t>
          </a:r>
          <a:r>
            <a:rPr lang="sv-SE" dirty="0" err="1" smtClean="0"/>
            <a:t>Sloh</a:t>
          </a:r>
          <a:r>
            <a:rPr lang="sv-SE" dirty="0" smtClean="0"/>
            <a:t>)</a:t>
          </a:r>
          <a:endParaRPr lang="sv-SE" dirty="0"/>
        </a:p>
      </dgm:t>
    </dgm:pt>
    <dgm:pt modelId="{7060988C-A7AB-4959-BB73-491AF1265E91}" type="parTrans" cxnId="{96EB6C56-1DF6-4D3A-8B69-3BE6EBB05FBF}">
      <dgm:prSet/>
      <dgm:spPr/>
      <dgm:t>
        <a:bodyPr/>
        <a:lstStyle/>
        <a:p>
          <a:endParaRPr lang="sv-SE"/>
        </a:p>
      </dgm:t>
    </dgm:pt>
    <dgm:pt modelId="{A7C962DD-E067-4656-8387-D0C7C9CBD1BC}" type="sibTrans" cxnId="{96EB6C56-1DF6-4D3A-8B69-3BE6EBB05FBF}">
      <dgm:prSet/>
      <dgm:spPr/>
      <dgm:t>
        <a:bodyPr/>
        <a:lstStyle/>
        <a:p>
          <a:endParaRPr lang="sv-SE"/>
        </a:p>
      </dgm:t>
    </dgm:pt>
    <dgm:pt modelId="{E72C7102-78EC-4EC5-BF92-82989EAD8C28}">
      <dgm:prSet/>
      <dgm:spPr/>
      <dgm:t>
        <a:bodyPr/>
        <a:lstStyle/>
        <a:p>
          <a:r>
            <a:rPr lang="sv-SE" smtClean="0"/>
            <a:t>Joakim Lundmark</a:t>
          </a:r>
          <a:endParaRPr lang="sv-SE" dirty="0"/>
        </a:p>
      </dgm:t>
    </dgm:pt>
    <dgm:pt modelId="{E65C85F0-2918-4460-A7ED-A7785D33A262}" type="parTrans" cxnId="{6BEDF9FE-AA19-4CC7-8B67-4D26DEC7B431}">
      <dgm:prSet/>
      <dgm:spPr/>
      <dgm:t>
        <a:bodyPr/>
        <a:lstStyle/>
        <a:p>
          <a:endParaRPr lang="sv-SE"/>
        </a:p>
      </dgm:t>
    </dgm:pt>
    <dgm:pt modelId="{4BB938DB-3E25-45A5-88E6-28FB68D5F9CD}" type="sibTrans" cxnId="{6BEDF9FE-AA19-4CC7-8B67-4D26DEC7B431}">
      <dgm:prSet/>
      <dgm:spPr/>
      <dgm:t>
        <a:bodyPr/>
        <a:lstStyle/>
        <a:p>
          <a:endParaRPr lang="sv-SE"/>
        </a:p>
      </dgm:t>
    </dgm:pt>
    <dgm:pt modelId="{A8221DF9-0096-4555-AA3F-60537F0AC46D}" type="pres">
      <dgm:prSet presAssocID="{603F25A2-D1CE-4148-B7B1-06A0C730B5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7BC099E8-04C1-40BE-A236-A5BD8397A124}" type="pres">
      <dgm:prSet presAssocID="{F1254157-0AC7-48FB-9252-F8853334A716}" presName="hierRoot1" presStyleCnt="0">
        <dgm:presLayoutVars>
          <dgm:hierBranch val="init"/>
        </dgm:presLayoutVars>
      </dgm:prSet>
      <dgm:spPr/>
    </dgm:pt>
    <dgm:pt modelId="{218206C6-544C-43D6-897D-E6A5D17D4566}" type="pres">
      <dgm:prSet presAssocID="{F1254157-0AC7-48FB-9252-F8853334A716}" presName="rootComposite1" presStyleCnt="0"/>
      <dgm:spPr/>
    </dgm:pt>
    <dgm:pt modelId="{1B9C7BDD-C950-4251-A283-F2104B9C030D}" type="pres">
      <dgm:prSet presAssocID="{F1254157-0AC7-48FB-9252-F8853334A716}" presName="rootText1" presStyleLbl="node0" presStyleIdx="0" presStyleCnt="1" custLinFactNeighborX="-9538" custLinFactNeighborY="-39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22FC619-D4BA-4003-84C0-286E531B3282}" type="pres">
      <dgm:prSet presAssocID="{F1254157-0AC7-48FB-9252-F8853334A716}" presName="rootConnector1" presStyleLbl="node1" presStyleIdx="0" presStyleCnt="0"/>
      <dgm:spPr/>
      <dgm:t>
        <a:bodyPr/>
        <a:lstStyle/>
        <a:p>
          <a:endParaRPr lang="sv-SE"/>
        </a:p>
      </dgm:t>
    </dgm:pt>
    <dgm:pt modelId="{21064809-0063-4DF7-99E2-9827E8E8A973}" type="pres">
      <dgm:prSet presAssocID="{F1254157-0AC7-48FB-9252-F8853334A716}" presName="hierChild2" presStyleCnt="0"/>
      <dgm:spPr/>
    </dgm:pt>
    <dgm:pt modelId="{EFA67163-F55E-42FD-A092-E92C701DD2B1}" type="pres">
      <dgm:prSet presAssocID="{C1B5E9D8-7455-4D23-89B9-BE12D30D2D09}" presName="Name37" presStyleLbl="parChTrans1D2" presStyleIdx="0" presStyleCnt="7"/>
      <dgm:spPr/>
      <dgm:t>
        <a:bodyPr/>
        <a:lstStyle/>
        <a:p>
          <a:endParaRPr lang="sv-SE"/>
        </a:p>
      </dgm:t>
    </dgm:pt>
    <dgm:pt modelId="{9D8F6FE1-EE99-4994-BB4E-DCD7939CE414}" type="pres">
      <dgm:prSet presAssocID="{5740817F-C6F4-4C6B-B627-E59CC778B647}" presName="hierRoot2" presStyleCnt="0">
        <dgm:presLayoutVars>
          <dgm:hierBranch val="init"/>
        </dgm:presLayoutVars>
      </dgm:prSet>
      <dgm:spPr/>
    </dgm:pt>
    <dgm:pt modelId="{38AC8849-792A-48BF-8D04-77FFEB0DFEA3}" type="pres">
      <dgm:prSet presAssocID="{5740817F-C6F4-4C6B-B627-E59CC778B647}" presName="rootComposite" presStyleCnt="0"/>
      <dgm:spPr/>
    </dgm:pt>
    <dgm:pt modelId="{7384995C-046F-40C6-9627-1FE272537499}" type="pres">
      <dgm:prSet presAssocID="{5740817F-C6F4-4C6B-B627-E59CC778B647}" presName="rootText" presStyleLbl="node2" presStyleIdx="0" presStyleCnt="5" custLinFactNeighborY="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294F6E9D-0D6C-4E54-9DE8-B7CB7A8E4C0E}" type="pres">
      <dgm:prSet presAssocID="{5740817F-C6F4-4C6B-B627-E59CC778B647}" presName="rootConnector" presStyleLbl="node2" presStyleIdx="0" presStyleCnt="5"/>
      <dgm:spPr/>
      <dgm:t>
        <a:bodyPr/>
        <a:lstStyle/>
        <a:p>
          <a:endParaRPr lang="sv-SE"/>
        </a:p>
      </dgm:t>
    </dgm:pt>
    <dgm:pt modelId="{5B21857F-A356-425D-BB85-0E1C5F012C10}" type="pres">
      <dgm:prSet presAssocID="{5740817F-C6F4-4C6B-B627-E59CC778B647}" presName="hierChild4" presStyleCnt="0"/>
      <dgm:spPr/>
    </dgm:pt>
    <dgm:pt modelId="{1730CA3F-AE8E-4262-A4C3-F11B23203CF5}" type="pres">
      <dgm:prSet presAssocID="{87D2EA1D-5B0B-4EC3-81EE-E93547293262}" presName="Name37" presStyleLbl="parChTrans1D3" presStyleIdx="0" presStyleCnt="5"/>
      <dgm:spPr/>
      <dgm:t>
        <a:bodyPr/>
        <a:lstStyle/>
        <a:p>
          <a:endParaRPr lang="sv-SE"/>
        </a:p>
      </dgm:t>
    </dgm:pt>
    <dgm:pt modelId="{16223CFB-5E9F-4C92-A720-514BE05C558C}" type="pres">
      <dgm:prSet presAssocID="{49684D03-9385-4D97-9C51-F84342AE8B89}" presName="hierRoot2" presStyleCnt="0">
        <dgm:presLayoutVars>
          <dgm:hierBranch val="init"/>
        </dgm:presLayoutVars>
      </dgm:prSet>
      <dgm:spPr/>
    </dgm:pt>
    <dgm:pt modelId="{8402C747-BEBC-4A93-89DB-DE599455A7FF}" type="pres">
      <dgm:prSet presAssocID="{49684D03-9385-4D97-9C51-F84342AE8B89}" presName="rootComposite" presStyleCnt="0"/>
      <dgm:spPr/>
    </dgm:pt>
    <dgm:pt modelId="{C9069BE7-8C23-4D06-90BD-FB4A7BF80635}" type="pres">
      <dgm:prSet presAssocID="{49684D03-9385-4D97-9C51-F84342AE8B89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A3F0314-0F42-4A90-8581-82A6B97A7CF5}" type="pres">
      <dgm:prSet presAssocID="{49684D03-9385-4D97-9C51-F84342AE8B89}" presName="rootConnector" presStyleLbl="node3" presStyleIdx="0" presStyleCnt="5"/>
      <dgm:spPr/>
      <dgm:t>
        <a:bodyPr/>
        <a:lstStyle/>
        <a:p>
          <a:endParaRPr lang="sv-SE"/>
        </a:p>
      </dgm:t>
    </dgm:pt>
    <dgm:pt modelId="{0B2DBC07-434D-4E36-A97D-14A3461939CE}" type="pres">
      <dgm:prSet presAssocID="{49684D03-9385-4D97-9C51-F84342AE8B89}" presName="hierChild4" presStyleCnt="0"/>
      <dgm:spPr/>
    </dgm:pt>
    <dgm:pt modelId="{2135034D-7F26-423D-BB49-DF2C18633F74}" type="pres">
      <dgm:prSet presAssocID="{310352C4-D305-4B37-B918-7CEEA4BB756B}" presName="Name37" presStyleLbl="parChTrans1D4" presStyleIdx="0" presStyleCnt="7"/>
      <dgm:spPr/>
      <dgm:t>
        <a:bodyPr/>
        <a:lstStyle/>
        <a:p>
          <a:endParaRPr lang="sv-SE"/>
        </a:p>
      </dgm:t>
    </dgm:pt>
    <dgm:pt modelId="{41D81328-D19C-4197-B337-0B232A692DC4}" type="pres">
      <dgm:prSet presAssocID="{DB99258F-009A-4FFC-9F28-A3883114F849}" presName="hierRoot2" presStyleCnt="0">
        <dgm:presLayoutVars>
          <dgm:hierBranch val="init"/>
        </dgm:presLayoutVars>
      </dgm:prSet>
      <dgm:spPr/>
    </dgm:pt>
    <dgm:pt modelId="{8630E6F9-74CD-4665-9330-8995E58CF53F}" type="pres">
      <dgm:prSet presAssocID="{DB99258F-009A-4FFC-9F28-A3883114F849}" presName="rootComposite" presStyleCnt="0"/>
      <dgm:spPr/>
    </dgm:pt>
    <dgm:pt modelId="{B3445AA7-DAD1-4532-82BF-423C9537252D}" type="pres">
      <dgm:prSet presAssocID="{DB99258F-009A-4FFC-9F28-A3883114F849}" presName="rootText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997CA43E-E639-4920-9486-8E1F8A08289F}" type="pres">
      <dgm:prSet presAssocID="{DB99258F-009A-4FFC-9F28-A3883114F849}" presName="rootConnector" presStyleLbl="node4" presStyleIdx="0" presStyleCnt="7"/>
      <dgm:spPr/>
      <dgm:t>
        <a:bodyPr/>
        <a:lstStyle/>
        <a:p>
          <a:endParaRPr lang="sv-SE"/>
        </a:p>
      </dgm:t>
    </dgm:pt>
    <dgm:pt modelId="{C6A6B1D6-1202-479D-A178-022B65E844D3}" type="pres">
      <dgm:prSet presAssocID="{DB99258F-009A-4FFC-9F28-A3883114F849}" presName="hierChild4" presStyleCnt="0"/>
      <dgm:spPr/>
    </dgm:pt>
    <dgm:pt modelId="{C101464D-0C03-4B2F-BA24-0CBB69A3C07E}" type="pres">
      <dgm:prSet presAssocID="{DB99258F-009A-4FFC-9F28-A3883114F849}" presName="hierChild5" presStyleCnt="0"/>
      <dgm:spPr/>
    </dgm:pt>
    <dgm:pt modelId="{9847D6CF-EEFA-40D2-9BDA-C74C6EE2C54A}" type="pres">
      <dgm:prSet presAssocID="{A2C3CDAB-9C65-40E7-BA03-617D8032169D}" presName="Name37" presStyleLbl="parChTrans1D4" presStyleIdx="1" presStyleCnt="7"/>
      <dgm:spPr/>
      <dgm:t>
        <a:bodyPr/>
        <a:lstStyle/>
        <a:p>
          <a:endParaRPr lang="sv-SE"/>
        </a:p>
      </dgm:t>
    </dgm:pt>
    <dgm:pt modelId="{8C70DBB4-16FE-4F07-ADA5-0C86168C699E}" type="pres">
      <dgm:prSet presAssocID="{9B1F2E07-6698-4622-B918-D1032032BF39}" presName="hierRoot2" presStyleCnt="0">
        <dgm:presLayoutVars>
          <dgm:hierBranch val="init"/>
        </dgm:presLayoutVars>
      </dgm:prSet>
      <dgm:spPr/>
    </dgm:pt>
    <dgm:pt modelId="{6B2BFADC-09DD-472C-8ED7-443755BF9FC2}" type="pres">
      <dgm:prSet presAssocID="{9B1F2E07-6698-4622-B918-D1032032BF39}" presName="rootComposite" presStyleCnt="0"/>
      <dgm:spPr/>
    </dgm:pt>
    <dgm:pt modelId="{88422379-B8B7-4B8F-8B8D-92779E8BE191}" type="pres">
      <dgm:prSet presAssocID="{9B1F2E07-6698-4622-B918-D1032032BF39}" presName="rootText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93A2042-FDA8-45ED-9802-02506D946E3B}" type="pres">
      <dgm:prSet presAssocID="{9B1F2E07-6698-4622-B918-D1032032BF39}" presName="rootConnector" presStyleLbl="node4" presStyleIdx="1" presStyleCnt="7"/>
      <dgm:spPr/>
      <dgm:t>
        <a:bodyPr/>
        <a:lstStyle/>
        <a:p>
          <a:endParaRPr lang="sv-SE"/>
        </a:p>
      </dgm:t>
    </dgm:pt>
    <dgm:pt modelId="{34F724CA-A70F-44BE-AF02-24564A9D6338}" type="pres">
      <dgm:prSet presAssocID="{9B1F2E07-6698-4622-B918-D1032032BF39}" presName="hierChild4" presStyleCnt="0"/>
      <dgm:spPr/>
    </dgm:pt>
    <dgm:pt modelId="{29C13D5A-0E3E-47F5-BFD4-673C35D7C47E}" type="pres">
      <dgm:prSet presAssocID="{9B1F2E07-6698-4622-B918-D1032032BF39}" presName="hierChild5" presStyleCnt="0"/>
      <dgm:spPr/>
    </dgm:pt>
    <dgm:pt modelId="{4077A8A8-D3F5-4FD7-8292-7B3ABAB242A9}" type="pres">
      <dgm:prSet presAssocID="{49684D03-9385-4D97-9C51-F84342AE8B89}" presName="hierChild5" presStyleCnt="0"/>
      <dgm:spPr/>
    </dgm:pt>
    <dgm:pt modelId="{7424EED0-37E1-45B2-93D1-7C1AFC321E46}" type="pres">
      <dgm:prSet presAssocID="{5740817F-C6F4-4C6B-B627-E59CC778B647}" presName="hierChild5" presStyleCnt="0"/>
      <dgm:spPr/>
    </dgm:pt>
    <dgm:pt modelId="{EE4411AC-13C7-4284-94A1-665956EF89E9}" type="pres">
      <dgm:prSet presAssocID="{3998D9D4-942E-4F6E-9450-D4AE552074D5}" presName="Name37" presStyleLbl="parChTrans1D2" presStyleIdx="1" presStyleCnt="7"/>
      <dgm:spPr/>
      <dgm:t>
        <a:bodyPr/>
        <a:lstStyle/>
        <a:p>
          <a:endParaRPr lang="sv-SE"/>
        </a:p>
      </dgm:t>
    </dgm:pt>
    <dgm:pt modelId="{D9FD6DB3-8D8F-41BF-BACA-2DA3E19116FF}" type="pres">
      <dgm:prSet presAssocID="{6DE1DA31-6C5B-4640-91B8-ECDD7A65621F}" presName="hierRoot2" presStyleCnt="0">
        <dgm:presLayoutVars>
          <dgm:hierBranch val="init"/>
        </dgm:presLayoutVars>
      </dgm:prSet>
      <dgm:spPr/>
    </dgm:pt>
    <dgm:pt modelId="{0760CD67-76C7-4DC1-B4B6-EBFD39DF1BA0}" type="pres">
      <dgm:prSet presAssocID="{6DE1DA31-6C5B-4640-91B8-ECDD7A65621F}" presName="rootComposite" presStyleCnt="0"/>
      <dgm:spPr/>
    </dgm:pt>
    <dgm:pt modelId="{6F8832C9-BBC4-4090-9517-E2F98C07A54E}" type="pres">
      <dgm:prSet presAssocID="{6DE1DA31-6C5B-4640-91B8-ECDD7A65621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9F644DD5-D2FF-4B75-A08C-A0C7F156AC78}" type="pres">
      <dgm:prSet presAssocID="{6DE1DA31-6C5B-4640-91B8-ECDD7A65621F}" presName="rootConnector" presStyleLbl="node2" presStyleIdx="1" presStyleCnt="5"/>
      <dgm:spPr/>
      <dgm:t>
        <a:bodyPr/>
        <a:lstStyle/>
        <a:p>
          <a:endParaRPr lang="sv-SE"/>
        </a:p>
      </dgm:t>
    </dgm:pt>
    <dgm:pt modelId="{C42F43E7-860E-464E-BA55-1AD9E42A764E}" type="pres">
      <dgm:prSet presAssocID="{6DE1DA31-6C5B-4640-91B8-ECDD7A65621F}" presName="hierChild4" presStyleCnt="0"/>
      <dgm:spPr/>
    </dgm:pt>
    <dgm:pt modelId="{44881632-3C89-48DA-824F-5BC152F619BA}" type="pres">
      <dgm:prSet presAssocID="{41BB273D-65F4-4D4F-99FC-EDE64ACD4378}" presName="Name37" presStyleLbl="parChTrans1D3" presStyleIdx="1" presStyleCnt="5"/>
      <dgm:spPr/>
      <dgm:t>
        <a:bodyPr/>
        <a:lstStyle/>
        <a:p>
          <a:endParaRPr lang="sv-SE"/>
        </a:p>
      </dgm:t>
    </dgm:pt>
    <dgm:pt modelId="{13F6437A-1EE2-45DB-810A-ED57EEF5F485}" type="pres">
      <dgm:prSet presAssocID="{7131B4FB-4559-428C-9145-7186CEF13A47}" presName="hierRoot2" presStyleCnt="0">
        <dgm:presLayoutVars>
          <dgm:hierBranch val="init"/>
        </dgm:presLayoutVars>
      </dgm:prSet>
      <dgm:spPr/>
    </dgm:pt>
    <dgm:pt modelId="{9B50D2CD-D2B6-4419-A8B1-65DDB83760FA}" type="pres">
      <dgm:prSet presAssocID="{7131B4FB-4559-428C-9145-7186CEF13A47}" presName="rootComposite" presStyleCnt="0"/>
      <dgm:spPr/>
    </dgm:pt>
    <dgm:pt modelId="{191F2022-AD69-4387-AB63-DC330FA39364}" type="pres">
      <dgm:prSet presAssocID="{7131B4FB-4559-428C-9145-7186CEF13A47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96C3389-93D1-4C44-9665-20175E901231}" type="pres">
      <dgm:prSet presAssocID="{7131B4FB-4559-428C-9145-7186CEF13A47}" presName="rootConnector" presStyleLbl="node3" presStyleIdx="1" presStyleCnt="5"/>
      <dgm:spPr/>
      <dgm:t>
        <a:bodyPr/>
        <a:lstStyle/>
        <a:p>
          <a:endParaRPr lang="sv-SE"/>
        </a:p>
      </dgm:t>
    </dgm:pt>
    <dgm:pt modelId="{E2148D6D-B757-4A66-BAD1-5B5ABA22B087}" type="pres">
      <dgm:prSet presAssocID="{7131B4FB-4559-428C-9145-7186CEF13A47}" presName="hierChild4" presStyleCnt="0"/>
      <dgm:spPr/>
    </dgm:pt>
    <dgm:pt modelId="{D90A6A2A-C977-4925-8E9B-BCF4596F4BE9}" type="pres">
      <dgm:prSet presAssocID="{F9BE5C42-07E2-404B-A14F-7995220FCB9C}" presName="Name37" presStyleLbl="parChTrans1D4" presStyleIdx="2" presStyleCnt="7"/>
      <dgm:spPr/>
      <dgm:t>
        <a:bodyPr/>
        <a:lstStyle/>
        <a:p>
          <a:endParaRPr lang="sv-SE"/>
        </a:p>
      </dgm:t>
    </dgm:pt>
    <dgm:pt modelId="{4383EFF6-5EC7-456F-98CC-0473CA8E3EA9}" type="pres">
      <dgm:prSet presAssocID="{A2A3CCA3-F1A0-4EE1-9F5C-352D7A0BB205}" presName="hierRoot2" presStyleCnt="0">
        <dgm:presLayoutVars>
          <dgm:hierBranch val="init"/>
        </dgm:presLayoutVars>
      </dgm:prSet>
      <dgm:spPr/>
    </dgm:pt>
    <dgm:pt modelId="{9738383B-A27C-4CB5-A7E9-CEA554FD9CEB}" type="pres">
      <dgm:prSet presAssocID="{A2A3CCA3-F1A0-4EE1-9F5C-352D7A0BB205}" presName="rootComposite" presStyleCnt="0"/>
      <dgm:spPr/>
    </dgm:pt>
    <dgm:pt modelId="{262C3CFC-1C8A-4CA3-968D-AA8999130B99}" type="pres">
      <dgm:prSet presAssocID="{A2A3CCA3-F1A0-4EE1-9F5C-352D7A0BB205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9E1EE62-940F-4650-BD8F-F8DA1A240B07}" type="pres">
      <dgm:prSet presAssocID="{A2A3CCA3-F1A0-4EE1-9F5C-352D7A0BB205}" presName="rootConnector" presStyleLbl="node4" presStyleIdx="2" presStyleCnt="7"/>
      <dgm:spPr/>
      <dgm:t>
        <a:bodyPr/>
        <a:lstStyle/>
        <a:p>
          <a:endParaRPr lang="sv-SE"/>
        </a:p>
      </dgm:t>
    </dgm:pt>
    <dgm:pt modelId="{365456E2-FBBE-46D2-A34E-F530E4CFB5FF}" type="pres">
      <dgm:prSet presAssocID="{A2A3CCA3-F1A0-4EE1-9F5C-352D7A0BB205}" presName="hierChild4" presStyleCnt="0"/>
      <dgm:spPr/>
    </dgm:pt>
    <dgm:pt modelId="{E8A8A6AD-1C1C-438A-9972-7A70624D5953}" type="pres">
      <dgm:prSet presAssocID="{A2A3CCA3-F1A0-4EE1-9F5C-352D7A0BB205}" presName="hierChild5" presStyleCnt="0"/>
      <dgm:spPr/>
    </dgm:pt>
    <dgm:pt modelId="{92FAB274-C34C-4618-B5A1-248628B1654E}" type="pres">
      <dgm:prSet presAssocID="{7131B4FB-4559-428C-9145-7186CEF13A47}" presName="hierChild5" presStyleCnt="0"/>
      <dgm:spPr/>
    </dgm:pt>
    <dgm:pt modelId="{A5BF8FBD-FD82-4936-9698-178B954F8031}" type="pres">
      <dgm:prSet presAssocID="{6DE1DA31-6C5B-4640-91B8-ECDD7A65621F}" presName="hierChild5" presStyleCnt="0"/>
      <dgm:spPr/>
    </dgm:pt>
    <dgm:pt modelId="{F737A12F-6011-4682-BA18-858D7DE5921C}" type="pres">
      <dgm:prSet presAssocID="{1A354A06-286F-4745-ADDE-6C0C8035CCDF}" presName="Name37" presStyleLbl="parChTrans1D2" presStyleIdx="2" presStyleCnt="7"/>
      <dgm:spPr/>
      <dgm:t>
        <a:bodyPr/>
        <a:lstStyle/>
        <a:p>
          <a:endParaRPr lang="sv-SE"/>
        </a:p>
      </dgm:t>
    </dgm:pt>
    <dgm:pt modelId="{C7F9EA20-9AAE-449B-8B54-C49E0B6E7BE4}" type="pres">
      <dgm:prSet presAssocID="{3C14AD98-1733-416B-BD9D-7FD54C7DD0BA}" presName="hierRoot2" presStyleCnt="0">
        <dgm:presLayoutVars>
          <dgm:hierBranch val="init"/>
        </dgm:presLayoutVars>
      </dgm:prSet>
      <dgm:spPr/>
    </dgm:pt>
    <dgm:pt modelId="{1A566A07-47EC-4E71-9413-91811BB2E9B4}" type="pres">
      <dgm:prSet presAssocID="{3C14AD98-1733-416B-BD9D-7FD54C7DD0BA}" presName="rootComposite" presStyleCnt="0"/>
      <dgm:spPr/>
    </dgm:pt>
    <dgm:pt modelId="{7E95CCDC-E5F3-4623-8040-45CCE7D2BE14}" type="pres">
      <dgm:prSet presAssocID="{3C14AD98-1733-416B-BD9D-7FD54C7DD0BA}" presName="rootText" presStyleLbl="node2" presStyleIdx="2" presStyleCnt="5" custLinFactNeighborX="152" custLinFactNeighborY="-115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24748228-5FB0-45C8-AF39-D5683299D722}" type="pres">
      <dgm:prSet presAssocID="{3C14AD98-1733-416B-BD9D-7FD54C7DD0BA}" presName="rootConnector" presStyleLbl="node2" presStyleIdx="2" presStyleCnt="5"/>
      <dgm:spPr/>
      <dgm:t>
        <a:bodyPr/>
        <a:lstStyle/>
        <a:p>
          <a:endParaRPr lang="sv-SE"/>
        </a:p>
      </dgm:t>
    </dgm:pt>
    <dgm:pt modelId="{E765C7AE-A05D-4B7F-AD5D-75A696F1ECFF}" type="pres">
      <dgm:prSet presAssocID="{3C14AD98-1733-416B-BD9D-7FD54C7DD0BA}" presName="hierChild4" presStyleCnt="0"/>
      <dgm:spPr/>
    </dgm:pt>
    <dgm:pt modelId="{F0EFE780-A6DE-4132-B376-B23C9D4975B4}" type="pres">
      <dgm:prSet presAssocID="{84243F4D-E74F-4F45-91D0-85EC60CC4944}" presName="Name37" presStyleLbl="parChTrans1D3" presStyleIdx="2" presStyleCnt="5"/>
      <dgm:spPr/>
      <dgm:t>
        <a:bodyPr/>
        <a:lstStyle/>
        <a:p>
          <a:endParaRPr lang="sv-SE"/>
        </a:p>
      </dgm:t>
    </dgm:pt>
    <dgm:pt modelId="{609245C2-A314-4FF9-95ED-40AE0D850FA3}" type="pres">
      <dgm:prSet presAssocID="{206DB30E-1FA7-4C51-99D9-E3E2AAE780EA}" presName="hierRoot2" presStyleCnt="0">
        <dgm:presLayoutVars>
          <dgm:hierBranch val="init"/>
        </dgm:presLayoutVars>
      </dgm:prSet>
      <dgm:spPr/>
    </dgm:pt>
    <dgm:pt modelId="{F3AE6280-9FBA-4E5E-AA12-D2423DB0D619}" type="pres">
      <dgm:prSet presAssocID="{206DB30E-1FA7-4C51-99D9-E3E2AAE780EA}" presName="rootComposite" presStyleCnt="0"/>
      <dgm:spPr/>
    </dgm:pt>
    <dgm:pt modelId="{2468D41E-FAEA-4FC9-82DE-2F89EC0CBC72}" type="pres">
      <dgm:prSet presAssocID="{206DB30E-1FA7-4C51-99D9-E3E2AAE780EA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583851D-5E04-44E0-AF24-B9CCAC20B19B}" type="pres">
      <dgm:prSet presAssocID="{206DB30E-1FA7-4C51-99D9-E3E2AAE780EA}" presName="rootConnector" presStyleLbl="node3" presStyleIdx="2" presStyleCnt="5"/>
      <dgm:spPr/>
      <dgm:t>
        <a:bodyPr/>
        <a:lstStyle/>
        <a:p>
          <a:endParaRPr lang="sv-SE"/>
        </a:p>
      </dgm:t>
    </dgm:pt>
    <dgm:pt modelId="{EC55B050-2576-4D7E-94CE-CCE85324144B}" type="pres">
      <dgm:prSet presAssocID="{206DB30E-1FA7-4C51-99D9-E3E2AAE780EA}" presName="hierChild4" presStyleCnt="0"/>
      <dgm:spPr/>
    </dgm:pt>
    <dgm:pt modelId="{8DB9D5E3-E8A3-47DD-AAF8-D1A5269A7E00}" type="pres">
      <dgm:prSet presAssocID="{E65C85F0-2918-4460-A7ED-A7785D33A262}" presName="Name37" presStyleLbl="parChTrans1D4" presStyleIdx="3" presStyleCnt="7"/>
      <dgm:spPr/>
      <dgm:t>
        <a:bodyPr/>
        <a:lstStyle/>
        <a:p>
          <a:endParaRPr lang="sv-SE"/>
        </a:p>
      </dgm:t>
    </dgm:pt>
    <dgm:pt modelId="{7E2A71C2-FABF-49F2-A9DF-4E740A62B01C}" type="pres">
      <dgm:prSet presAssocID="{E72C7102-78EC-4EC5-BF92-82989EAD8C28}" presName="hierRoot2" presStyleCnt="0">
        <dgm:presLayoutVars>
          <dgm:hierBranch val="init"/>
        </dgm:presLayoutVars>
      </dgm:prSet>
      <dgm:spPr/>
    </dgm:pt>
    <dgm:pt modelId="{578A31E3-82FA-46C7-BC78-044A6DB4E12B}" type="pres">
      <dgm:prSet presAssocID="{E72C7102-78EC-4EC5-BF92-82989EAD8C28}" presName="rootComposite" presStyleCnt="0"/>
      <dgm:spPr/>
    </dgm:pt>
    <dgm:pt modelId="{08015460-16F2-4D98-9392-136F7734EF42}" type="pres">
      <dgm:prSet presAssocID="{E72C7102-78EC-4EC5-BF92-82989EAD8C28}" presName="rootText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045A961-11BB-4BA4-AC61-5AE500DFB508}" type="pres">
      <dgm:prSet presAssocID="{E72C7102-78EC-4EC5-BF92-82989EAD8C28}" presName="rootConnector" presStyleLbl="node4" presStyleIdx="3" presStyleCnt="7"/>
      <dgm:spPr/>
      <dgm:t>
        <a:bodyPr/>
        <a:lstStyle/>
        <a:p>
          <a:endParaRPr lang="sv-SE"/>
        </a:p>
      </dgm:t>
    </dgm:pt>
    <dgm:pt modelId="{A239AA12-969B-426E-B48A-F98E30277D16}" type="pres">
      <dgm:prSet presAssocID="{E72C7102-78EC-4EC5-BF92-82989EAD8C28}" presName="hierChild4" presStyleCnt="0"/>
      <dgm:spPr/>
    </dgm:pt>
    <dgm:pt modelId="{E16656D7-EBC7-4F0E-9791-4D0DF718FE83}" type="pres">
      <dgm:prSet presAssocID="{E72C7102-78EC-4EC5-BF92-82989EAD8C28}" presName="hierChild5" presStyleCnt="0"/>
      <dgm:spPr/>
    </dgm:pt>
    <dgm:pt modelId="{CFEE46CD-2180-4DFC-A0B3-FA002528D513}" type="pres">
      <dgm:prSet presAssocID="{206DB30E-1FA7-4C51-99D9-E3E2AAE780EA}" presName="hierChild5" presStyleCnt="0"/>
      <dgm:spPr/>
    </dgm:pt>
    <dgm:pt modelId="{9A601CBC-8864-4550-8053-C03C256BD82A}" type="pres">
      <dgm:prSet presAssocID="{3C14AD98-1733-416B-BD9D-7FD54C7DD0BA}" presName="hierChild5" presStyleCnt="0"/>
      <dgm:spPr/>
    </dgm:pt>
    <dgm:pt modelId="{F769D02E-F397-4739-8E57-4DB3343D2FE7}" type="pres">
      <dgm:prSet presAssocID="{B07259F8-4F70-43C6-9040-88529E59E5C1}" presName="Name37" presStyleLbl="parChTrans1D2" presStyleIdx="3" presStyleCnt="7"/>
      <dgm:spPr/>
      <dgm:t>
        <a:bodyPr/>
        <a:lstStyle/>
        <a:p>
          <a:endParaRPr lang="sv-SE"/>
        </a:p>
      </dgm:t>
    </dgm:pt>
    <dgm:pt modelId="{DCE1A288-E321-45C5-B619-EC441F7891F0}" type="pres">
      <dgm:prSet presAssocID="{2CFB3763-012E-498C-8C8F-D86E2DD2C7B2}" presName="hierRoot2" presStyleCnt="0">
        <dgm:presLayoutVars>
          <dgm:hierBranch val="init"/>
        </dgm:presLayoutVars>
      </dgm:prSet>
      <dgm:spPr/>
    </dgm:pt>
    <dgm:pt modelId="{1F5FEABC-B59A-4018-AD35-30505052F912}" type="pres">
      <dgm:prSet presAssocID="{2CFB3763-012E-498C-8C8F-D86E2DD2C7B2}" presName="rootComposite" presStyleCnt="0"/>
      <dgm:spPr/>
    </dgm:pt>
    <dgm:pt modelId="{6AB60D3B-2EDD-43C8-A055-C8F7A38A6C6A}" type="pres">
      <dgm:prSet presAssocID="{2CFB3763-012E-498C-8C8F-D86E2DD2C7B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926CAC6-3EEA-4F49-AE99-1471402E0F58}" type="pres">
      <dgm:prSet presAssocID="{2CFB3763-012E-498C-8C8F-D86E2DD2C7B2}" presName="rootConnector" presStyleLbl="node2" presStyleIdx="3" presStyleCnt="5"/>
      <dgm:spPr/>
      <dgm:t>
        <a:bodyPr/>
        <a:lstStyle/>
        <a:p>
          <a:endParaRPr lang="sv-SE"/>
        </a:p>
      </dgm:t>
    </dgm:pt>
    <dgm:pt modelId="{1AE576A0-0D52-414A-AE7D-E9F7250A6F19}" type="pres">
      <dgm:prSet presAssocID="{2CFB3763-012E-498C-8C8F-D86E2DD2C7B2}" presName="hierChild4" presStyleCnt="0"/>
      <dgm:spPr/>
    </dgm:pt>
    <dgm:pt modelId="{5BD89AE0-5F9C-406B-A930-6825CDBC1C13}" type="pres">
      <dgm:prSet presAssocID="{B534CD45-7E6D-40F7-A8AD-63453402D5FC}" presName="Name37" presStyleLbl="parChTrans1D3" presStyleIdx="3" presStyleCnt="5"/>
      <dgm:spPr/>
      <dgm:t>
        <a:bodyPr/>
        <a:lstStyle/>
        <a:p>
          <a:endParaRPr lang="sv-SE"/>
        </a:p>
      </dgm:t>
    </dgm:pt>
    <dgm:pt modelId="{492DEE8D-0C6F-4D28-882B-83F75A157B5E}" type="pres">
      <dgm:prSet presAssocID="{68C978D4-744E-4970-B35D-8F40C93309AF}" presName="hierRoot2" presStyleCnt="0">
        <dgm:presLayoutVars>
          <dgm:hierBranch val="init"/>
        </dgm:presLayoutVars>
      </dgm:prSet>
      <dgm:spPr/>
    </dgm:pt>
    <dgm:pt modelId="{C2FE3D17-243F-4C0C-8656-E6920E1B0548}" type="pres">
      <dgm:prSet presAssocID="{68C978D4-744E-4970-B35D-8F40C93309AF}" presName="rootComposite" presStyleCnt="0"/>
      <dgm:spPr/>
    </dgm:pt>
    <dgm:pt modelId="{4947CAFC-57A7-431B-95BB-6C192D170262}" type="pres">
      <dgm:prSet presAssocID="{68C978D4-744E-4970-B35D-8F40C93309AF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0BCAC796-A348-4919-8398-35689434A873}" type="pres">
      <dgm:prSet presAssocID="{68C978D4-744E-4970-B35D-8F40C93309AF}" presName="rootConnector" presStyleLbl="node3" presStyleIdx="3" presStyleCnt="5"/>
      <dgm:spPr/>
      <dgm:t>
        <a:bodyPr/>
        <a:lstStyle/>
        <a:p>
          <a:endParaRPr lang="sv-SE"/>
        </a:p>
      </dgm:t>
    </dgm:pt>
    <dgm:pt modelId="{C9C3D233-581E-4C7E-82A6-3EA233BC8282}" type="pres">
      <dgm:prSet presAssocID="{68C978D4-744E-4970-B35D-8F40C93309AF}" presName="hierChild4" presStyleCnt="0"/>
      <dgm:spPr/>
    </dgm:pt>
    <dgm:pt modelId="{40FFD94E-0D9B-4268-A14F-C26A0BB03C95}" type="pres">
      <dgm:prSet presAssocID="{A027FE3F-C0D6-4714-B781-56561CF46750}" presName="Name37" presStyleLbl="parChTrans1D4" presStyleIdx="4" presStyleCnt="7"/>
      <dgm:spPr/>
      <dgm:t>
        <a:bodyPr/>
        <a:lstStyle/>
        <a:p>
          <a:endParaRPr lang="sv-SE"/>
        </a:p>
      </dgm:t>
    </dgm:pt>
    <dgm:pt modelId="{0690CBEA-E8CC-420D-9246-4EF608752CE2}" type="pres">
      <dgm:prSet presAssocID="{542D3DFF-888E-44CB-A424-DA5B38CCACB8}" presName="hierRoot2" presStyleCnt="0">
        <dgm:presLayoutVars>
          <dgm:hierBranch val="init"/>
        </dgm:presLayoutVars>
      </dgm:prSet>
      <dgm:spPr/>
    </dgm:pt>
    <dgm:pt modelId="{F94392AD-B540-490B-9D35-E894507B792F}" type="pres">
      <dgm:prSet presAssocID="{542D3DFF-888E-44CB-A424-DA5B38CCACB8}" presName="rootComposite" presStyleCnt="0"/>
      <dgm:spPr/>
    </dgm:pt>
    <dgm:pt modelId="{083E4FD0-678A-4DA4-9530-5888C09A382D}" type="pres">
      <dgm:prSet presAssocID="{542D3DFF-888E-44CB-A424-DA5B38CCACB8}" presName="rootText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F31C966-8644-4485-98FC-43B3756CD4BF}" type="pres">
      <dgm:prSet presAssocID="{542D3DFF-888E-44CB-A424-DA5B38CCACB8}" presName="rootConnector" presStyleLbl="node4" presStyleIdx="4" presStyleCnt="7"/>
      <dgm:spPr/>
      <dgm:t>
        <a:bodyPr/>
        <a:lstStyle/>
        <a:p>
          <a:endParaRPr lang="sv-SE"/>
        </a:p>
      </dgm:t>
    </dgm:pt>
    <dgm:pt modelId="{FFDA93AA-7F1F-4EAC-8ACC-C6ED7D83B88A}" type="pres">
      <dgm:prSet presAssocID="{542D3DFF-888E-44CB-A424-DA5B38CCACB8}" presName="hierChild4" presStyleCnt="0"/>
      <dgm:spPr/>
    </dgm:pt>
    <dgm:pt modelId="{42A87FFD-6EF3-458D-AB41-024C5F263730}" type="pres">
      <dgm:prSet presAssocID="{8E864412-B552-4974-9C12-6E89DD29E301}" presName="Name37" presStyleLbl="parChTrans1D4" presStyleIdx="5" presStyleCnt="7"/>
      <dgm:spPr/>
      <dgm:t>
        <a:bodyPr/>
        <a:lstStyle/>
        <a:p>
          <a:endParaRPr lang="sv-SE"/>
        </a:p>
      </dgm:t>
    </dgm:pt>
    <dgm:pt modelId="{138C2375-76E3-4898-8F98-A3B3E036B988}" type="pres">
      <dgm:prSet presAssocID="{1A02322F-0301-4EDD-ABF5-373F490ACA66}" presName="hierRoot2" presStyleCnt="0">
        <dgm:presLayoutVars>
          <dgm:hierBranch val="init"/>
        </dgm:presLayoutVars>
      </dgm:prSet>
      <dgm:spPr/>
    </dgm:pt>
    <dgm:pt modelId="{AF47B063-34B3-4F46-BC66-F680060807F2}" type="pres">
      <dgm:prSet presAssocID="{1A02322F-0301-4EDD-ABF5-373F490ACA66}" presName="rootComposite" presStyleCnt="0"/>
      <dgm:spPr/>
    </dgm:pt>
    <dgm:pt modelId="{F92C8679-85D5-4D8D-B02C-490AD64CD658}" type="pres">
      <dgm:prSet presAssocID="{1A02322F-0301-4EDD-ABF5-373F490ACA66}" presName="rootText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CD8B8DF-D10E-4AAA-A496-45EC6B4012CB}" type="pres">
      <dgm:prSet presAssocID="{1A02322F-0301-4EDD-ABF5-373F490ACA66}" presName="rootConnector" presStyleLbl="node4" presStyleIdx="5" presStyleCnt="7"/>
      <dgm:spPr/>
      <dgm:t>
        <a:bodyPr/>
        <a:lstStyle/>
        <a:p>
          <a:endParaRPr lang="sv-SE"/>
        </a:p>
      </dgm:t>
    </dgm:pt>
    <dgm:pt modelId="{3791E776-B292-4B45-A29A-29E041A39DA0}" type="pres">
      <dgm:prSet presAssocID="{1A02322F-0301-4EDD-ABF5-373F490ACA66}" presName="hierChild4" presStyleCnt="0"/>
      <dgm:spPr/>
    </dgm:pt>
    <dgm:pt modelId="{4692F860-6D1B-4717-995C-766EE8BB0754}" type="pres">
      <dgm:prSet presAssocID="{1A02322F-0301-4EDD-ABF5-373F490ACA66}" presName="hierChild5" presStyleCnt="0"/>
      <dgm:spPr/>
    </dgm:pt>
    <dgm:pt modelId="{F7E087A4-783C-454D-BE77-885F6F35D9B5}" type="pres">
      <dgm:prSet presAssocID="{542D3DFF-888E-44CB-A424-DA5B38CCACB8}" presName="hierChild5" presStyleCnt="0"/>
      <dgm:spPr/>
    </dgm:pt>
    <dgm:pt modelId="{3CE8FF82-8FFE-4124-A35D-BF31D69FCC70}" type="pres">
      <dgm:prSet presAssocID="{68C978D4-744E-4970-B35D-8F40C93309AF}" presName="hierChild5" presStyleCnt="0"/>
      <dgm:spPr/>
    </dgm:pt>
    <dgm:pt modelId="{794EC081-8181-4ADE-B301-E6FB12C34C70}" type="pres">
      <dgm:prSet presAssocID="{2CFB3763-012E-498C-8C8F-D86E2DD2C7B2}" presName="hierChild5" presStyleCnt="0"/>
      <dgm:spPr/>
    </dgm:pt>
    <dgm:pt modelId="{83B55BF6-E245-4938-81CA-FF8F2A2E9AC3}" type="pres">
      <dgm:prSet presAssocID="{DCF82674-D331-499B-AFB2-C1EC41ACA6B1}" presName="Name37" presStyleLbl="parChTrans1D2" presStyleIdx="4" presStyleCnt="7"/>
      <dgm:spPr/>
      <dgm:t>
        <a:bodyPr/>
        <a:lstStyle/>
        <a:p>
          <a:endParaRPr lang="sv-SE"/>
        </a:p>
      </dgm:t>
    </dgm:pt>
    <dgm:pt modelId="{96BB468B-1E37-4ACD-A4B8-5FCD3835C429}" type="pres">
      <dgm:prSet presAssocID="{4A40868B-F5A8-42F7-8D92-CFFB0F8C605E}" presName="hierRoot2" presStyleCnt="0">
        <dgm:presLayoutVars>
          <dgm:hierBranch val="init"/>
        </dgm:presLayoutVars>
      </dgm:prSet>
      <dgm:spPr/>
    </dgm:pt>
    <dgm:pt modelId="{893F4B41-C29B-4A83-82E6-AFE19B390D28}" type="pres">
      <dgm:prSet presAssocID="{4A40868B-F5A8-42F7-8D92-CFFB0F8C605E}" presName="rootComposite" presStyleCnt="0"/>
      <dgm:spPr/>
    </dgm:pt>
    <dgm:pt modelId="{AB46744E-911F-4BBF-A328-18346160AA36}" type="pres">
      <dgm:prSet presAssocID="{4A40868B-F5A8-42F7-8D92-CFFB0F8C605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DD132AB-7DB8-43E2-A5A5-6EECA2D51BCD}" type="pres">
      <dgm:prSet presAssocID="{4A40868B-F5A8-42F7-8D92-CFFB0F8C605E}" presName="rootConnector" presStyleLbl="node2" presStyleIdx="4" presStyleCnt="5"/>
      <dgm:spPr/>
      <dgm:t>
        <a:bodyPr/>
        <a:lstStyle/>
        <a:p>
          <a:endParaRPr lang="sv-SE"/>
        </a:p>
      </dgm:t>
    </dgm:pt>
    <dgm:pt modelId="{D73777FB-9541-414F-82A6-63FCA7300937}" type="pres">
      <dgm:prSet presAssocID="{4A40868B-F5A8-42F7-8D92-CFFB0F8C605E}" presName="hierChild4" presStyleCnt="0"/>
      <dgm:spPr/>
    </dgm:pt>
    <dgm:pt modelId="{619E3001-4495-462E-900B-0509248E1908}" type="pres">
      <dgm:prSet presAssocID="{5C84C1FC-531E-4FEF-AFAF-06B5D88A9F79}" presName="Name37" presStyleLbl="parChTrans1D3" presStyleIdx="4" presStyleCnt="5"/>
      <dgm:spPr/>
      <dgm:t>
        <a:bodyPr/>
        <a:lstStyle/>
        <a:p>
          <a:endParaRPr lang="sv-SE"/>
        </a:p>
      </dgm:t>
    </dgm:pt>
    <dgm:pt modelId="{AC037A4E-5D0E-43BD-BA5A-D60DBD607C04}" type="pres">
      <dgm:prSet presAssocID="{D7EA4A98-6D4B-450E-A6C7-0EE96F6A2ACE}" presName="hierRoot2" presStyleCnt="0">
        <dgm:presLayoutVars>
          <dgm:hierBranch val="init"/>
        </dgm:presLayoutVars>
      </dgm:prSet>
      <dgm:spPr/>
    </dgm:pt>
    <dgm:pt modelId="{83214072-F957-47F4-AFAA-1BFF8921CC2B}" type="pres">
      <dgm:prSet presAssocID="{D7EA4A98-6D4B-450E-A6C7-0EE96F6A2ACE}" presName="rootComposite" presStyleCnt="0"/>
      <dgm:spPr/>
    </dgm:pt>
    <dgm:pt modelId="{B1093144-1861-464F-BB26-EE8884EDAF4E}" type="pres">
      <dgm:prSet presAssocID="{D7EA4A98-6D4B-450E-A6C7-0EE96F6A2ACE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6D708BBF-7D7F-4C73-A755-B3D14B9E775B}" type="pres">
      <dgm:prSet presAssocID="{D7EA4A98-6D4B-450E-A6C7-0EE96F6A2ACE}" presName="rootConnector" presStyleLbl="node3" presStyleIdx="4" presStyleCnt="5"/>
      <dgm:spPr/>
      <dgm:t>
        <a:bodyPr/>
        <a:lstStyle/>
        <a:p>
          <a:endParaRPr lang="sv-SE"/>
        </a:p>
      </dgm:t>
    </dgm:pt>
    <dgm:pt modelId="{12600147-2F99-42F4-AB50-54DBD6F0B2F8}" type="pres">
      <dgm:prSet presAssocID="{D7EA4A98-6D4B-450E-A6C7-0EE96F6A2ACE}" presName="hierChild4" presStyleCnt="0"/>
      <dgm:spPr/>
    </dgm:pt>
    <dgm:pt modelId="{C74AB861-7572-4FB4-B5D0-341DD89200DA}" type="pres">
      <dgm:prSet presAssocID="{AF963D62-116F-49AC-96E5-6CAD53E95577}" presName="Name37" presStyleLbl="parChTrans1D4" presStyleIdx="6" presStyleCnt="7"/>
      <dgm:spPr/>
      <dgm:t>
        <a:bodyPr/>
        <a:lstStyle/>
        <a:p>
          <a:endParaRPr lang="sv-SE"/>
        </a:p>
      </dgm:t>
    </dgm:pt>
    <dgm:pt modelId="{2CF78B2C-9DB3-4264-8531-13F0715F15E9}" type="pres">
      <dgm:prSet presAssocID="{573549E2-30C2-47F8-8D03-2B3506585611}" presName="hierRoot2" presStyleCnt="0">
        <dgm:presLayoutVars>
          <dgm:hierBranch val="init"/>
        </dgm:presLayoutVars>
      </dgm:prSet>
      <dgm:spPr/>
    </dgm:pt>
    <dgm:pt modelId="{21B43E58-107C-419C-9F3B-45BEE5745469}" type="pres">
      <dgm:prSet presAssocID="{573549E2-30C2-47F8-8D03-2B3506585611}" presName="rootComposite" presStyleCnt="0"/>
      <dgm:spPr/>
    </dgm:pt>
    <dgm:pt modelId="{DEFCEBB7-E99C-4C5E-9FD8-F1D8B73D7FD6}" type="pres">
      <dgm:prSet presAssocID="{573549E2-30C2-47F8-8D03-2B3506585611}" presName="rootText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68EB52C-7DF0-4BC2-A260-6CD7AF5D04A4}" type="pres">
      <dgm:prSet presAssocID="{573549E2-30C2-47F8-8D03-2B3506585611}" presName="rootConnector" presStyleLbl="node4" presStyleIdx="6" presStyleCnt="7"/>
      <dgm:spPr/>
      <dgm:t>
        <a:bodyPr/>
        <a:lstStyle/>
        <a:p>
          <a:endParaRPr lang="sv-SE"/>
        </a:p>
      </dgm:t>
    </dgm:pt>
    <dgm:pt modelId="{C2FEF7E8-736A-4527-A3DE-8ED4854DA2B8}" type="pres">
      <dgm:prSet presAssocID="{573549E2-30C2-47F8-8D03-2B3506585611}" presName="hierChild4" presStyleCnt="0"/>
      <dgm:spPr/>
    </dgm:pt>
    <dgm:pt modelId="{9E0786BD-1603-4AF2-BEA4-F6AFE566F6E1}" type="pres">
      <dgm:prSet presAssocID="{573549E2-30C2-47F8-8D03-2B3506585611}" presName="hierChild5" presStyleCnt="0"/>
      <dgm:spPr/>
    </dgm:pt>
    <dgm:pt modelId="{F6B2535E-B094-4C34-9FCA-DC64F98DBC83}" type="pres">
      <dgm:prSet presAssocID="{D7EA4A98-6D4B-450E-A6C7-0EE96F6A2ACE}" presName="hierChild5" presStyleCnt="0"/>
      <dgm:spPr/>
    </dgm:pt>
    <dgm:pt modelId="{99AAE61A-949A-4F86-A9F5-DB835B11E19A}" type="pres">
      <dgm:prSet presAssocID="{4A40868B-F5A8-42F7-8D92-CFFB0F8C605E}" presName="hierChild5" presStyleCnt="0"/>
      <dgm:spPr/>
    </dgm:pt>
    <dgm:pt modelId="{56B492E1-6218-4975-AC42-5C917313A207}" type="pres">
      <dgm:prSet presAssocID="{F1254157-0AC7-48FB-9252-F8853334A716}" presName="hierChild3" presStyleCnt="0"/>
      <dgm:spPr/>
    </dgm:pt>
    <dgm:pt modelId="{3B96B391-1EA6-49F2-85FC-343C3F84EF6E}" type="pres">
      <dgm:prSet presAssocID="{7AFEE1C6-51F2-41DE-931A-E91E38202357}" presName="Name111" presStyleLbl="parChTrans1D2" presStyleIdx="5" presStyleCnt="7"/>
      <dgm:spPr/>
      <dgm:t>
        <a:bodyPr/>
        <a:lstStyle/>
        <a:p>
          <a:endParaRPr lang="sv-SE"/>
        </a:p>
      </dgm:t>
    </dgm:pt>
    <dgm:pt modelId="{C20C077A-97FE-46AC-853B-2D0EB5614ECE}" type="pres">
      <dgm:prSet presAssocID="{66304A0B-3E1C-4B66-A5E8-7FB3ECE038CC}" presName="hierRoot3" presStyleCnt="0">
        <dgm:presLayoutVars>
          <dgm:hierBranch val="init"/>
        </dgm:presLayoutVars>
      </dgm:prSet>
      <dgm:spPr/>
    </dgm:pt>
    <dgm:pt modelId="{9D6898EA-4887-459C-9826-A423E5983B27}" type="pres">
      <dgm:prSet presAssocID="{66304A0B-3E1C-4B66-A5E8-7FB3ECE038CC}" presName="rootComposite3" presStyleCnt="0"/>
      <dgm:spPr/>
    </dgm:pt>
    <dgm:pt modelId="{FCA8DB3F-8165-4A6F-91A2-C8F078AACA2D}" type="pres">
      <dgm:prSet presAssocID="{66304A0B-3E1C-4B66-A5E8-7FB3ECE038CC}" presName="rootText3" presStyleLbl="asst1" presStyleIdx="0" presStyleCnt="2" custLinFactNeighborX="-11305" custLinFactNeighborY="-1510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EBD4194-34BF-4FCB-8744-86FF80B8AEF2}" type="pres">
      <dgm:prSet presAssocID="{66304A0B-3E1C-4B66-A5E8-7FB3ECE038CC}" presName="rootConnector3" presStyleLbl="asst1" presStyleIdx="0" presStyleCnt="2"/>
      <dgm:spPr/>
      <dgm:t>
        <a:bodyPr/>
        <a:lstStyle/>
        <a:p>
          <a:endParaRPr lang="sv-SE"/>
        </a:p>
      </dgm:t>
    </dgm:pt>
    <dgm:pt modelId="{31AA450E-BE59-4E31-8563-7C240CADD6F5}" type="pres">
      <dgm:prSet presAssocID="{66304A0B-3E1C-4B66-A5E8-7FB3ECE038CC}" presName="hierChild6" presStyleCnt="0"/>
      <dgm:spPr/>
    </dgm:pt>
    <dgm:pt modelId="{52872DD6-CAE8-4F09-99FB-7C786638DC41}" type="pres">
      <dgm:prSet presAssocID="{66304A0B-3E1C-4B66-A5E8-7FB3ECE038CC}" presName="hierChild7" presStyleCnt="0"/>
      <dgm:spPr/>
    </dgm:pt>
    <dgm:pt modelId="{579AC951-A81C-41CC-A85B-F37040A6056E}" type="pres">
      <dgm:prSet presAssocID="{7060988C-A7AB-4959-BB73-491AF1265E91}" presName="Name111" presStyleLbl="parChTrans1D2" presStyleIdx="6" presStyleCnt="7"/>
      <dgm:spPr/>
      <dgm:t>
        <a:bodyPr/>
        <a:lstStyle/>
        <a:p>
          <a:endParaRPr lang="sv-SE"/>
        </a:p>
      </dgm:t>
    </dgm:pt>
    <dgm:pt modelId="{BF8B98CD-83B6-469B-B51F-7F2FDC53D779}" type="pres">
      <dgm:prSet presAssocID="{5FE32D91-49ED-4A80-AF82-C6A10F784163}" presName="hierRoot3" presStyleCnt="0">
        <dgm:presLayoutVars>
          <dgm:hierBranch val="init"/>
        </dgm:presLayoutVars>
      </dgm:prSet>
      <dgm:spPr/>
    </dgm:pt>
    <dgm:pt modelId="{5CA50AB3-4A37-45BE-BA70-3B8F93989A80}" type="pres">
      <dgm:prSet presAssocID="{5FE32D91-49ED-4A80-AF82-C6A10F784163}" presName="rootComposite3" presStyleCnt="0"/>
      <dgm:spPr/>
    </dgm:pt>
    <dgm:pt modelId="{A3D7F6DE-7B1B-4B79-8CFE-3F9F663CD53F}" type="pres">
      <dgm:prSet presAssocID="{5FE32D91-49ED-4A80-AF82-C6A10F78416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B44A3F0-5146-4F34-8BFE-40EC862A1B31}" type="pres">
      <dgm:prSet presAssocID="{5FE32D91-49ED-4A80-AF82-C6A10F784163}" presName="rootConnector3" presStyleLbl="asst1" presStyleIdx="1" presStyleCnt="2"/>
      <dgm:spPr/>
      <dgm:t>
        <a:bodyPr/>
        <a:lstStyle/>
        <a:p>
          <a:endParaRPr lang="sv-SE"/>
        </a:p>
      </dgm:t>
    </dgm:pt>
    <dgm:pt modelId="{A83CCAB5-5E91-49FD-8B40-74640E7DABD8}" type="pres">
      <dgm:prSet presAssocID="{5FE32D91-49ED-4A80-AF82-C6A10F784163}" presName="hierChild6" presStyleCnt="0"/>
      <dgm:spPr/>
    </dgm:pt>
    <dgm:pt modelId="{34F11D35-C638-4182-BBE1-5BA5226A1886}" type="pres">
      <dgm:prSet presAssocID="{5FE32D91-49ED-4A80-AF82-C6A10F784163}" presName="hierChild7" presStyleCnt="0"/>
      <dgm:spPr/>
    </dgm:pt>
  </dgm:ptLst>
  <dgm:cxnLst>
    <dgm:cxn modelId="{8DFAF644-416D-4874-A5E0-9D14A1D343A5}" srcId="{F1254157-0AC7-48FB-9252-F8853334A716}" destId="{66304A0B-3E1C-4B66-A5E8-7FB3ECE038CC}" srcOrd="0" destOrd="0" parTransId="{7AFEE1C6-51F2-41DE-931A-E91E38202357}" sibTransId="{801F85D4-A409-4ABD-A897-332861BBDE3A}"/>
    <dgm:cxn modelId="{582DC54B-C00A-448F-B4EF-6097537C02C6}" type="presOf" srcId="{68C978D4-744E-4970-B35D-8F40C93309AF}" destId="{0BCAC796-A348-4919-8398-35689434A873}" srcOrd="1" destOrd="0" presId="urn:microsoft.com/office/officeart/2005/8/layout/orgChart1"/>
    <dgm:cxn modelId="{D39B62CE-BD28-4486-A4C3-2607A71AE320}" type="presOf" srcId="{7060988C-A7AB-4959-BB73-491AF1265E91}" destId="{579AC951-A81C-41CC-A85B-F37040A6056E}" srcOrd="0" destOrd="0" presId="urn:microsoft.com/office/officeart/2005/8/layout/orgChart1"/>
    <dgm:cxn modelId="{4EE305AA-E727-4830-B453-B3DC4A1217B3}" type="presOf" srcId="{A2A3CCA3-F1A0-4EE1-9F5C-352D7A0BB205}" destId="{262C3CFC-1C8A-4CA3-968D-AA8999130B99}" srcOrd="0" destOrd="0" presId="urn:microsoft.com/office/officeart/2005/8/layout/orgChart1"/>
    <dgm:cxn modelId="{1E254BD9-93D4-4B37-8A9D-27684E9E2E16}" srcId="{603F25A2-D1CE-4148-B7B1-06A0C730B554}" destId="{F1254157-0AC7-48FB-9252-F8853334A716}" srcOrd="0" destOrd="0" parTransId="{944C8220-D3AD-4863-B836-7979D4214A9B}" sibTransId="{ED6D48AA-68CD-4E9A-84FA-DA0B4C115F45}"/>
    <dgm:cxn modelId="{D2DD93B6-C482-4C2A-8ED3-BD37D8B9E62B}" type="presOf" srcId="{5C84C1FC-531E-4FEF-AFAF-06B5D88A9F79}" destId="{619E3001-4495-462E-900B-0509248E1908}" srcOrd="0" destOrd="0" presId="urn:microsoft.com/office/officeart/2005/8/layout/orgChart1"/>
    <dgm:cxn modelId="{B6D9B5D1-C55B-4FDC-B488-1952272FA4F9}" type="presOf" srcId="{2CFB3763-012E-498C-8C8F-D86E2DD2C7B2}" destId="{8926CAC6-3EEA-4F49-AE99-1471402E0F58}" srcOrd="1" destOrd="0" presId="urn:microsoft.com/office/officeart/2005/8/layout/orgChart1"/>
    <dgm:cxn modelId="{D3F09FE3-72DE-48BC-867C-D19E463109F3}" srcId="{7131B4FB-4559-428C-9145-7186CEF13A47}" destId="{A2A3CCA3-F1A0-4EE1-9F5C-352D7A0BB205}" srcOrd="0" destOrd="0" parTransId="{F9BE5C42-07E2-404B-A14F-7995220FCB9C}" sibTransId="{9E36297F-8886-47DF-82C6-297F97C100A7}"/>
    <dgm:cxn modelId="{B4576CFA-731F-4E4A-966D-30705C7C15B4}" type="presOf" srcId="{A027FE3F-C0D6-4714-B781-56561CF46750}" destId="{40FFD94E-0D9B-4268-A14F-C26A0BB03C95}" srcOrd="0" destOrd="0" presId="urn:microsoft.com/office/officeart/2005/8/layout/orgChart1"/>
    <dgm:cxn modelId="{96EB6C56-1DF6-4D3A-8B69-3BE6EBB05FBF}" srcId="{F1254157-0AC7-48FB-9252-F8853334A716}" destId="{5FE32D91-49ED-4A80-AF82-C6A10F784163}" srcOrd="6" destOrd="0" parTransId="{7060988C-A7AB-4959-BB73-491AF1265E91}" sibTransId="{A7C962DD-E067-4656-8387-D0C7C9CBD1BC}"/>
    <dgm:cxn modelId="{DF94E746-4A15-4B82-992B-B00F35EC5FB2}" type="presOf" srcId="{6DE1DA31-6C5B-4640-91B8-ECDD7A65621F}" destId="{6F8832C9-BBC4-4090-9517-E2F98C07A54E}" srcOrd="0" destOrd="0" presId="urn:microsoft.com/office/officeart/2005/8/layout/orgChart1"/>
    <dgm:cxn modelId="{762CE728-9718-472B-9E07-807A6E2071AD}" type="presOf" srcId="{542D3DFF-888E-44CB-A424-DA5B38CCACB8}" destId="{7F31C966-8644-4485-98FC-43B3756CD4BF}" srcOrd="1" destOrd="0" presId="urn:microsoft.com/office/officeart/2005/8/layout/orgChart1"/>
    <dgm:cxn modelId="{7C837A9D-D18C-43D2-B652-A2FD385AED34}" srcId="{6DE1DA31-6C5B-4640-91B8-ECDD7A65621F}" destId="{7131B4FB-4559-428C-9145-7186CEF13A47}" srcOrd="0" destOrd="0" parTransId="{41BB273D-65F4-4D4F-99FC-EDE64ACD4378}" sibTransId="{227D2042-F754-452B-A703-855DB2D8542F}"/>
    <dgm:cxn modelId="{ED3A30CC-360E-4BB0-A3BE-E5162094DCB6}" type="presOf" srcId="{206DB30E-1FA7-4C51-99D9-E3E2AAE780EA}" destId="{C583851D-5E04-44E0-AF24-B9CCAC20B19B}" srcOrd="1" destOrd="0" presId="urn:microsoft.com/office/officeart/2005/8/layout/orgChart1"/>
    <dgm:cxn modelId="{2BEADE78-C310-4F2D-BB5F-36C487D4FD55}" type="presOf" srcId="{49684D03-9385-4D97-9C51-F84342AE8B89}" destId="{C9069BE7-8C23-4D06-90BD-FB4A7BF80635}" srcOrd="0" destOrd="0" presId="urn:microsoft.com/office/officeart/2005/8/layout/orgChart1"/>
    <dgm:cxn modelId="{6F35DDD9-9357-4C05-9930-F7260A001C79}" type="presOf" srcId="{5FE32D91-49ED-4A80-AF82-C6A10F784163}" destId="{A3D7F6DE-7B1B-4B79-8CFE-3F9F663CD53F}" srcOrd="0" destOrd="0" presId="urn:microsoft.com/office/officeart/2005/8/layout/orgChart1"/>
    <dgm:cxn modelId="{C16F2FC0-8F5F-46DA-9E9E-69E56992CDB5}" type="presOf" srcId="{E72C7102-78EC-4EC5-BF92-82989EAD8C28}" destId="{1045A961-11BB-4BA4-AC61-5AE500DFB508}" srcOrd="1" destOrd="0" presId="urn:microsoft.com/office/officeart/2005/8/layout/orgChart1"/>
    <dgm:cxn modelId="{5779D3FF-9660-4F85-BD0E-8181D8A7818E}" type="presOf" srcId="{87D2EA1D-5B0B-4EC3-81EE-E93547293262}" destId="{1730CA3F-AE8E-4262-A4C3-F11B23203CF5}" srcOrd="0" destOrd="0" presId="urn:microsoft.com/office/officeart/2005/8/layout/orgChart1"/>
    <dgm:cxn modelId="{B1AB6E74-847B-4712-A116-0AF5C6BAB26D}" type="presOf" srcId="{84243F4D-E74F-4F45-91D0-85EC60CC4944}" destId="{F0EFE780-A6DE-4132-B376-B23C9D4975B4}" srcOrd="0" destOrd="0" presId="urn:microsoft.com/office/officeart/2005/8/layout/orgChart1"/>
    <dgm:cxn modelId="{0F80B67D-2ADA-4046-9699-EC2D6B0E9763}" type="presOf" srcId="{9B1F2E07-6698-4622-B918-D1032032BF39}" destId="{393A2042-FDA8-45ED-9802-02506D946E3B}" srcOrd="1" destOrd="0" presId="urn:microsoft.com/office/officeart/2005/8/layout/orgChart1"/>
    <dgm:cxn modelId="{91CA97E3-0769-4392-897E-95F7CBA3DBD1}" srcId="{F1254157-0AC7-48FB-9252-F8853334A716}" destId="{2CFB3763-012E-498C-8C8F-D86E2DD2C7B2}" srcOrd="4" destOrd="0" parTransId="{B07259F8-4F70-43C6-9040-88529E59E5C1}" sibTransId="{7BFA6894-C86F-4986-A549-F6837BFD3C4B}"/>
    <dgm:cxn modelId="{AEBD4993-1D11-40D7-AC54-348B3AFAD05B}" type="presOf" srcId="{7AFEE1C6-51F2-41DE-931A-E91E38202357}" destId="{3B96B391-1EA6-49F2-85FC-343C3F84EF6E}" srcOrd="0" destOrd="0" presId="urn:microsoft.com/office/officeart/2005/8/layout/orgChart1"/>
    <dgm:cxn modelId="{258D2B25-3D33-4CED-9EDA-0DFE54E70FCD}" srcId="{F1254157-0AC7-48FB-9252-F8853334A716}" destId="{3C14AD98-1733-416B-BD9D-7FD54C7DD0BA}" srcOrd="3" destOrd="0" parTransId="{1A354A06-286F-4745-ADDE-6C0C8035CCDF}" sibTransId="{733C735F-AFF8-494C-BF0F-5250346684EA}"/>
    <dgm:cxn modelId="{FCE865D4-AAA4-4635-97DB-4A3A93490377}" type="presOf" srcId="{DCF82674-D331-499B-AFB2-C1EC41ACA6B1}" destId="{83B55BF6-E245-4938-81CA-FF8F2A2E9AC3}" srcOrd="0" destOrd="0" presId="urn:microsoft.com/office/officeart/2005/8/layout/orgChart1"/>
    <dgm:cxn modelId="{D26FA256-B0D3-448A-909E-2E565D4CE5F4}" type="presOf" srcId="{A2A3CCA3-F1A0-4EE1-9F5C-352D7A0BB205}" destId="{F9E1EE62-940F-4650-BD8F-F8DA1A240B07}" srcOrd="1" destOrd="0" presId="urn:microsoft.com/office/officeart/2005/8/layout/orgChart1"/>
    <dgm:cxn modelId="{13D042E5-A7B2-487A-A893-27085184C678}" srcId="{49684D03-9385-4D97-9C51-F84342AE8B89}" destId="{9B1F2E07-6698-4622-B918-D1032032BF39}" srcOrd="1" destOrd="0" parTransId="{A2C3CDAB-9C65-40E7-BA03-617D8032169D}" sibTransId="{EC2A4F7E-7955-488C-9AD1-39C3B38F8F1F}"/>
    <dgm:cxn modelId="{90CEEE54-8149-40B0-A1B7-AEAE1F98A533}" type="presOf" srcId="{1A354A06-286F-4745-ADDE-6C0C8035CCDF}" destId="{F737A12F-6011-4682-BA18-858D7DE5921C}" srcOrd="0" destOrd="0" presId="urn:microsoft.com/office/officeart/2005/8/layout/orgChart1"/>
    <dgm:cxn modelId="{94758412-20C6-48ED-BF19-497AF5CE5A28}" type="presOf" srcId="{66304A0B-3E1C-4B66-A5E8-7FB3ECE038CC}" destId="{CEBD4194-34BF-4FCB-8744-86FF80B8AEF2}" srcOrd="1" destOrd="0" presId="urn:microsoft.com/office/officeart/2005/8/layout/orgChart1"/>
    <dgm:cxn modelId="{17145516-A425-4E98-8CF8-BB4FB3EF21E9}" type="presOf" srcId="{206DB30E-1FA7-4C51-99D9-E3E2AAE780EA}" destId="{2468D41E-FAEA-4FC9-82DE-2F89EC0CBC72}" srcOrd="0" destOrd="0" presId="urn:microsoft.com/office/officeart/2005/8/layout/orgChart1"/>
    <dgm:cxn modelId="{9BF92348-5554-43B5-BA51-974971AA6C61}" type="presOf" srcId="{B07259F8-4F70-43C6-9040-88529E59E5C1}" destId="{F769D02E-F397-4739-8E57-4DB3343D2FE7}" srcOrd="0" destOrd="0" presId="urn:microsoft.com/office/officeart/2005/8/layout/orgChart1"/>
    <dgm:cxn modelId="{3B644F93-60D8-4A44-B4A8-50FC6F602A90}" type="presOf" srcId="{49684D03-9385-4D97-9C51-F84342AE8B89}" destId="{3A3F0314-0F42-4A90-8581-82A6B97A7CF5}" srcOrd="1" destOrd="0" presId="urn:microsoft.com/office/officeart/2005/8/layout/orgChart1"/>
    <dgm:cxn modelId="{D1524CD2-5EEE-4462-846F-002D3DF2DB35}" type="presOf" srcId="{4A40868B-F5A8-42F7-8D92-CFFB0F8C605E}" destId="{AB46744E-911F-4BBF-A328-18346160AA36}" srcOrd="0" destOrd="0" presId="urn:microsoft.com/office/officeart/2005/8/layout/orgChart1"/>
    <dgm:cxn modelId="{FDECBEEB-59A4-42EB-8E60-1D20010D906E}" type="presOf" srcId="{DB99258F-009A-4FFC-9F28-A3883114F849}" destId="{B3445AA7-DAD1-4532-82BF-423C9537252D}" srcOrd="0" destOrd="0" presId="urn:microsoft.com/office/officeart/2005/8/layout/orgChart1"/>
    <dgm:cxn modelId="{F71F056A-4AF6-4D23-8895-E6C32ECD7DF8}" type="presOf" srcId="{C1B5E9D8-7455-4D23-89B9-BE12D30D2D09}" destId="{EFA67163-F55E-42FD-A092-E92C701DD2B1}" srcOrd="0" destOrd="0" presId="urn:microsoft.com/office/officeart/2005/8/layout/orgChart1"/>
    <dgm:cxn modelId="{F03CBEF5-8656-43DA-B168-211C431ECC4E}" type="presOf" srcId="{573549E2-30C2-47F8-8D03-2B3506585611}" destId="{DEFCEBB7-E99C-4C5E-9FD8-F1D8B73D7FD6}" srcOrd="0" destOrd="0" presId="urn:microsoft.com/office/officeart/2005/8/layout/orgChart1"/>
    <dgm:cxn modelId="{76C77C8E-B54B-4725-9A64-50EB0A1AF0B4}" type="presOf" srcId="{3C14AD98-1733-416B-BD9D-7FD54C7DD0BA}" destId="{7E95CCDC-E5F3-4623-8040-45CCE7D2BE14}" srcOrd="0" destOrd="0" presId="urn:microsoft.com/office/officeart/2005/8/layout/orgChart1"/>
    <dgm:cxn modelId="{9FF90107-7C9B-4C36-AFD9-F99A9609202A}" type="presOf" srcId="{1A02322F-0301-4EDD-ABF5-373F490ACA66}" destId="{F92C8679-85D5-4D8D-B02C-490AD64CD658}" srcOrd="0" destOrd="0" presId="urn:microsoft.com/office/officeart/2005/8/layout/orgChart1"/>
    <dgm:cxn modelId="{545E368E-4DD6-4B47-B1EE-B0CFCC522174}" type="presOf" srcId="{E72C7102-78EC-4EC5-BF92-82989EAD8C28}" destId="{08015460-16F2-4D98-9392-136F7734EF42}" srcOrd="0" destOrd="0" presId="urn:microsoft.com/office/officeart/2005/8/layout/orgChart1"/>
    <dgm:cxn modelId="{DC9A8B42-7AF6-4091-953E-66E5E88B8758}" srcId="{3C14AD98-1733-416B-BD9D-7FD54C7DD0BA}" destId="{206DB30E-1FA7-4C51-99D9-E3E2AAE780EA}" srcOrd="0" destOrd="0" parTransId="{84243F4D-E74F-4F45-91D0-85EC60CC4944}" sibTransId="{B11DC6AF-3FE7-4532-8944-EF1BC09F5EEE}"/>
    <dgm:cxn modelId="{A43FAE1C-F382-4082-A970-72333F255FE6}" srcId="{2CFB3763-012E-498C-8C8F-D86E2DD2C7B2}" destId="{68C978D4-744E-4970-B35D-8F40C93309AF}" srcOrd="0" destOrd="0" parTransId="{B534CD45-7E6D-40F7-A8AD-63453402D5FC}" sibTransId="{499773C9-663F-4CBA-8CB2-449C22873314}"/>
    <dgm:cxn modelId="{1001C538-A236-46B5-9392-1BECDECAADE1}" type="presOf" srcId="{603F25A2-D1CE-4148-B7B1-06A0C730B554}" destId="{A8221DF9-0096-4555-AA3F-60537F0AC46D}" srcOrd="0" destOrd="0" presId="urn:microsoft.com/office/officeart/2005/8/layout/orgChart1"/>
    <dgm:cxn modelId="{21167F29-772E-415D-AD32-F2D107E1ABC6}" type="presOf" srcId="{7131B4FB-4559-428C-9145-7186CEF13A47}" destId="{191F2022-AD69-4387-AB63-DC330FA39364}" srcOrd="0" destOrd="0" presId="urn:microsoft.com/office/officeart/2005/8/layout/orgChart1"/>
    <dgm:cxn modelId="{ACADEE9A-2127-40AC-92DF-926BF82DC007}" type="presOf" srcId="{66304A0B-3E1C-4B66-A5E8-7FB3ECE038CC}" destId="{FCA8DB3F-8165-4A6F-91A2-C8F078AACA2D}" srcOrd="0" destOrd="0" presId="urn:microsoft.com/office/officeart/2005/8/layout/orgChart1"/>
    <dgm:cxn modelId="{0E870279-5E1D-46CB-A032-D9225F9DABAD}" type="presOf" srcId="{B534CD45-7E6D-40F7-A8AD-63453402D5FC}" destId="{5BD89AE0-5F9C-406B-A930-6825CDBC1C13}" srcOrd="0" destOrd="0" presId="urn:microsoft.com/office/officeart/2005/8/layout/orgChart1"/>
    <dgm:cxn modelId="{5B7EC264-AA9E-4E7C-9D5B-EB3628665DA0}" type="presOf" srcId="{7131B4FB-4559-428C-9145-7186CEF13A47}" destId="{496C3389-93D1-4C44-9665-20175E901231}" srcOrd="1" destOrd="0" presId="urn:microsoft.com/office/officeart/2005/8/layout/orgChart1"/>
    <dgm:cxn modelId="{73812154-91EE-4887-A1C3-A6C844488D2F}" type="presOf" srcId="{573549E2-30C2-47F8-8D03-2B3506585611}" destId="{768EB52C-7DF0-4BC2-A260-6CD7AF5D04A4}" srcOrd="1" destOrd="0" presId="urn:microsoft.com/office/officeart/2005/8/layout/orgChart1"/>
    <dgm:cxn modelId="{94D66098-EEF6-455B-AE3D-9DA4D6873167}" type="presOf" srcId="{AF963D62-116F-49AC-96E5-6CAD53E95577}" destId="{C74AB861-7572-4FB4-B5D0-341DD89200DA}" srcOrd="0" destOrd="0" presId="urn:microsoft.com/office/officeart/2005/8/layout/orgChart1"/>
    <dgm:cxn modelId="{0AAEB7DA-0741-41B9-9B3F-412185373582}" srcId="{542D3DFF-888E-44CB-A424-DA5B38CCACB8}" destId="{1A02322F-0301-4EDD-ABF5-373F490ACA66}" srcOrd="0" destOrd="0" parTransId="{8E864412-B552-4974-9C12-6E89DD29E301}" sibTransId="{255C0914-6923-45FB-8C26-D770A9F5F14F}"/>
    <dgm:cxn modelId="{65BB03D1-7AD2-4345-81AE-E31BD0463C65}" type="presOf" srcId="{542D3DFF-888E-44CB-A424-DA5B38CCACB8}" destId="{083E4FD0-678A-4DA4-9530-5888C09A382D}" srcOrd="0" destOrd="0" presId="urn:microsoft.com/office/officeart/2005/8/layout/orgChart1"/>
    <dgm:cxn modelId="{1FDB89D4-ACE6-48DB-A87D-1AFE24B22FA7}" srcId="{F1254157-0AC7-48FB-9252-F8853334A716}" destId="{5740817F-C6F4-4C6B-B627-E59CC778B647}" srcOrd="1" destOrd="0" parTransId="{C1B5E9D8-7455-4D23-89B9-BE12D30D2D09}" sibTransId="{1BF06227-072E-47C8-8517-42A75F72502A}"/>
    <dgm:cxn modelId="{815BB180-8799-46D6-91F5-758E95BC0A67}" srcId="{F1254157-0AC7-48FB-9252-F8853334A716}" destId="{4A40868B-F5A8-42F7-8D92-CFFB0F8C605E}" srcOrd="5" destOrd="0" parTransId="{DCF82674-D331-499B-AFB2-C1EC41ACA6B1}" sibTransId="{258B3B04-AE57-4A29-A08B-42AD68DB3FD8}"/>
    <dgm:cxn modelId="{CA9F21F7-4501-4985-98F2-3BCC93A93422}" type="presOf" srcId="{F9BE5C42-07E2-404B-A14F-7995220FCB9C}" destId="{D90A6A2A-C977-4925-8E9B-BCF4596F4BE9}" srcOrd="0" destOrd="0" presId="urn:microsoft.com/office/officeart/2005/8/layout/orgChart1"/>
    <dgm:cxn modelId="{1B9B35C1-FA5F-4C92-9698-0154E6783500}" srcId="{D7EA4A98-6D4B-450E-A6C7-0EE96F6A2ACE}" destId="{573549E2-30C2-47F8-8D03-2B3506585611}" srcOrd="0" destOrd="0" parTransId="{AF963D62-116F-49AC-96E5-6CAD53E95577}" sibTransId="{50CA59E4-D525-42F7-B9A7-55E1F3B3EFC6}"/>
    <dgm:cxn modelId="{9A61499E-7394-4E9F-BD73-4FE8A34A8B5D}" type="presOf" srcId="{F1254157-0AC7-48FB-9252-F8853334A716}" destId="{1B9C7BDD-C950-4251-A283-F2104B9C030D}" srcOrd="0" destOrd="0" presId="urn:microsoft.com/office/officeart/2005/8/layout/orgChart1"/>
    <dgm:cxn modelId="{E93E2EA1-1DD9-45B8-8DB9-DCA0203F8816}" type="presOf" srcId="{9B1F2E07-6698-4622-B918-D1032032BF39}" destId="{88422379-B8B7-4B8F-8B8D-92779E8BE191}" srcOrd="0" destOrd="0" presId="urn:microsoft.com/office/officeart/2005/8/layout/orgChart1"/>
    <dgm:cxn modelId="{CF3B6F90-E863-4004-8CFE-469DBB977FDE}" type="presOf" srcId="{41BB273D-65F4-4D4F-99FC-EDE64ACD4378}" destId="{44881632-3C89-48DA-824F-5BC152F619BA}" srcOrd="0" destOrd="0" presId="urn:microsoft.com/office/officeart/2005/8/layout/orgChart1"/>
    <dgm:cxn modelId="{4EEF48C2-BC19-41BE-8606-EF7E2E48C742}" type="presOf" srcId="{5740817F-C6F4-4C6B-B627-E59CC778B647}" destId="{294F6E9D-0D6C-4E54-9DE8-B7CB7A8E4C0E}" srcOrd="1" destOrd="0" presId="urn:microsoft.com/office/officeart/2005/8/layout/orgChart1"/>
    <dgm:cxn modelId="{572401A1-F421-45C7-A94B-63CDBF2F681F}" type="presOf" srcId="{1A02322F-0301-4EDD-ABF5-373F490ACA66}" destId="{4CD8B8DF-D10E-4AAA-A496-45EC6B4012CB}" srcOrd="1" destOrd="0" presId="urn:microsoft.com/office/officeart/2005/8/layout/orgChart1"/>
    <dgm:cxn modelId="{5113A08B-7750-4576-A2D1-77EC2AEC772A}" type="presOf" srcId="{D7EA4A98-6D4B-450E-A6C7-0EE96F6A2ACE}" destId="{6D708BBF-7D7F-4C73-A755-B3D14B9E775B}" srcOrd="1" destOrd="0" presId="urn:microsoft.com/office/officeart/2005/8/layout/orgChart1"/>
    <dgm:cxn modelId="{3203B853-315A-4A39-92FD-886B7792E75C}" srcId="{68C978D4-744E-4970-B35D-8F40C93309AF}" destId="{542D3DFF-888E-44CB-A424-DA5B38CCACB8}" srcOrd="0" destOrd="0" parTransId="{A027FE3F-C0D6-4714-B781-56561CF46750}" sibTransId="{A6704CDA-D6B8-4BDF-887E-EC84FA04829F}"/>
    <dgm:cxn modelId="{BA48879F-B08F-41B8-A80A-144BAC73F9CC}" type="presOf" srcId="{2CFB3763-012E-498C-8C8F-D86E2DD2C7B2}" destId="{6AB60D3B-2EDD-43C8-A055-C8F7A38A6C6A}" srcOrd="0" destOrd="0" presId="urn:microsoft.com/office/officeart/2005/8/layout/orgChart1"/>
    <dgm:cxn modelId="{ADD628A3-44C3-4ED2-9011-D3247FD98C87}" type="presOf" srcId="{A2C3CDAB-9C65-40E7-BA03-617D8032169D}" destId="{9847D6CF-EEFA-40D2-9BDA-C74C6EE2C54A}" srcOrd="0" destOrd="0" presId="urn:microsoft.com/office/officeart/2005/8/layout/orgChart1"/>
    <dgm:cxn modelId="{56F772B8-1264-4CD7-9E56-11F78BF1AE38}" type="presOf" srcId="{3C14AD98-1733-416B-BD9D-7FD54C7DD0BA}" destId="{24748228-5FB0-45C8-AF39-D5683299D722}" srcOrd="1" destOrd="0" presId="urn:microsoft.com/office/officeart/2005/8/layout/orgChart1"/>
    <dgm:cxn modelId="{2CF7AF0D-471C-4978-9840-2E790CA6413A}" type="presOf" srcId="{DB99258F-009A-4FFC-9F28-A3883114F849}" destId="{997CA43E-E639-4920-9486-8E1F8A08289F}" srcOrd="1" destOrd="0" presId="urn:microsoft.com/office/officeart/2005/8/layout/orgChart1"/>
    <dgm:cxn modelId="{E302F93D-5A48-4957-AF30-0B4A12931E37}" type="presOf" srcId="{8E864412-B552-4974-9C12-6E89DD29E301}" destId="{42A87FFD-6EF3-458D-AB41-024C5F263730}" srcOrd="0" destOrd="0" presId="urn:microsoft.com/office/officeart/2005/8/layout/orgChart1"/>
    <dgm:cxn modelId="{81FBFC92-06A4-4D16-81BB-D219F4139CEE}" type="presOf" srcId="{3998D9D4-942E-4F6E-9450-D4AE552074D5}" destId="{EE4411AC-13C7-4284-94A1-665956EF89E9}" srcOrd="0" destOrd="0" presId="urn:microsoft.com/office/officeart/2005/8/layout/orgChart1"/>
    <dgm:cxn modelId="{A1E95645-A5C0-4514-8D48-002222F1991A}" type="presOf" srcId="{5740817F-C6F4-4C6B-B627-E59CC778B647}" destId="{7384995C-046F-40C6-9627-1FE272537499}" srcOrd="0" destOrd="0" presId="urn:microsoft.com/office/officeart/2005/8/layout/orgChart1"/>
    <dgm:cxn modelId="{8421D1BA-4A52-4CE8-8ECF-EBE17C60048A}" type="presOf" srcId="{D7EA4A98-6D4B-450E-A6C7-0EE96F6A2ACE}" destId="{B1093144-1861-464F-BB26-EE8884EDAF4E}" srcOrd="0" destOrd="0" presId="urn:microsoft.com/office/officeart/2005/8/layout/orgChart1"/>
    <dgm:cxn modelId="{65675544-4D4E-433D-A055-C406CACF9E28}" srcId="{4A40868B-F5A8-42F7-8D92-CFFB0F8C605E}" destId="{D7EA4A98-6D4B-450E-A6C7-0EE96F6A2ACE}" srcOrd="0" destOrd="0" parTransId="{5C84C1FC-531E-4FEF-AFAF-06B5D88A9F79}" sibTransId="{93F5A34D-78E6-4CEB-8091-30645DCBC235}"/>
    <dgm:cxn modelId="{6EEAAB83-4FED-43A9-A2B7-6EA5C90A068B}" srcId="{F1254157-0AC7-48FB-9252-F8853334A716}" destId="{6DE1DA31-6C5B-4640-91B8-ECDD7A65621F}" srcOrd="2" destOrd="0" parTransId="{3998D9D4-942E-4F6E-9450-D4AE552074D5}" sibTransId="{34A6EA7F-12E3-4B39-9A4A-D99493284495}"/>
    <dgm:cxn modelId="{470C8E16-BBF5-43C5-A190-C22C092B4500}" type="presOf" srcId="{6DE1DA31-6C5B-4640-91B8-ECDD7A65621F}" destId="{9F644DD5-D2FF-4B75-A08C-A0C7F156AC78}" srcOrd="1" destOrd="0" presId="urn:microsoft.com/office/officeart/2005/8/layout/orgChart1"/>
    <dgm:cxn modelId="{2447C553-2865-4DB1-B64A-E20FD72EB8CF}" type="presOf" srcId="{4A40868B-F5A8-42F7-8D92-CFFB0F8C605E}" destId="{1DD132AB-7DB8-43E2-A5A5-6EECA2D51BCD}" srcOrd="1" destOrd="0" presId="urn:microsoft.com/office/officeart/2005/8/layout/orgChart1"/>
    <dgm:cxn modelId="{66ADDCDE-AE4F-4608-9258-C0643D3BB4B8}" srcId="{5740817F-C6F4-4C6B-B627-E59CC778B647}" destId="{49684D03-9385-4D97-9C51-F84342AE8B89}" srcOrd="0" destOrd="0" parTransId="{87D2EA1D-5B0B-4EC3-81EE-E93547293262}" sibTransId="{EC4967D7-0C97-4D12-BE8F-09CE46642550}"/>
    <dgm:cxn modelId="{4B7FEBB2-C7FB-4E09-B99C-FB7F5805F452}" type="presOf" srcId="{310352C4-D305-4B37-B918-7CEEA4BB756B}" destId="{2135034D-7F26-423D-BB49-DF2C18633F74}" srcOrd="0" destOrd="0" presId="urn:microsoft.com/office/officeart/2005/8/layout/orgChart1"/>
    <dgm:cxn modelId="{5677FC32-B329-41C4-BA26-DFE1DAC4FA2A}" srcId="{49684D03-9385-4D97-9C51-F84342AE8B89}" destId="{DB99258F-009A-4FFC-9F28-A3883114F849}" srcOrd="0" destOrd="0" parTransId="{310352C4-D305-4B37-B918-7CEEA4BB756B}" sibTransId="{EF964ABC-09FC-4E10-8B61-3A187B2BD346}"/>
    <dgm:cxn modelId="{2FC3817D-D9BC-4386-885A-D496E9E76BA2}" type="presOf" srcId="{5FE32D91-49ED-4A80-AF82-C6A10F784163}" destId="{CB44A3F0-5146-4F34-8BFE-40EC862A1B31}" srcOrd="1" destOrd="0" presId="urn:microsoft.com/office/officeart/2005/8/layout/orgChart1"/>
    <dgm:cxn modelId="{8414A93E-6FA9-4AC1-AA3E-820E54FAE5A5}" type="presOf" srcId="{68C978D4-744E-4970-B35D-8F40C93309AF}" destId="{4947CAFC-57A7-431B-95BB-6C192D170262}" srcOrd="0" destOrd="0" presId="urn:microsoft.com/office/officeart/2005/8/layout/orgChart1"/>
    <dgm:cxn modelId="{D909694E-BAF4-435E-A7CA-1465D5362F63}" type="presOf" srcId="{F1254157-0AC7-48FB-9252-F8853334A716}" destId="{422FC619-D4BA-4003-84C0-286E531B3282}" srcOrd="1" destOrd="0" presId="urn:microsoft.com/office/officeart/2005/8/layout/orgChart1"/>
    <dgm:cxn modelId="{CFB0CE58-BEA6-4753-A28F-3DDAA9BC21C4}" type="presOf" srcId="{E65C85F0-2918-4460-A7ED-A7785D33A262}" destId="{8DB9D5E3-E8A3-47DD-AAF8-D1A5269A7E00}" srcOrd="0" destOrd="0" presId="urn:microsoft.com/office/officeart/2005/8/layout/orgChart1"/>
    <dgm:cxn modelId="{6BEDF9FE-AA19-4CC7-8B67-4D26DEC7B431}" srcId="{206DB30E-1FA7-4C51-99D9-E3E2AAE780EA}" destId="{E72C7102-78EC-4EC5-BF92-82989EAD8C28}" srcOrd="0" destOrd="0" parTransId="{E65C85F0-2918-4460-A7ED-A7785D33A262}" sibTransId="{4BB938DB-3E25-45A5-88E6-28FB68D5F9CD}"/>
    <dgm:cxn modelId="{67601A35-DD72-4378-8A1B-D9496151C3E5}" type="presParOf" srcId="{A8221DF9-0096-4555-AA3F-60537F0AC46D}" destId="{7BC099E8-04C1-40BE-A236-A5BD8397A124}" srcOrd="0" destOrd="0" presId="urn:microsoft.com/office/officeart/2005/8/layout/orgChart1"/>
    <dgm:cxn modelId="{006A1638-2C68-4569-A864-7B94C7E12796}" type="presParOf" srcId="{7BC099E8-04C1-40BE-A236-A5BD8397A124}" destId="{218206C6-544C-43D6-897D-E6A5D17D4566}" srcOrd="0" destOrd="0" presId="urn:microsoft.com/office/officeart/2005/8/layout/orgChart1"/>
    <dgm:cxn modelId="{61B9CD52-D531-4079-AFA9-12E04A3648BC}" type="presParOf" srcId="{218206C6-544C-43D6-897D-E6A5D17D4566}" destId="{1B9C7BDD-C950-4251-A283-F2104B9C030D}" srcOrd="0" destOrd="0" presId="urn:microsoft.com/office/officeart/2005/8/layout/orgChart1"/>
    <dgm:cxn modelId="{F0515DFF-612D-446F-9862-1558F11B2888}" type="presParOf" srcId="{218206C6-544C-43D6-897D-E6A5D17D4566}" destId="{422FC619-D4BA-4003-84C0-286E531B3282}" srcOrd="1" destOrd="0" presId="urn:microsoft.com/office/officeart/2005/8/layout/orgChart1"/>
    <dgm:cxn modelId="{0EE4A29B-A3ED-4932-9028-8676243D60ED}" type="presParOf" srcId="{7BC099E8-04C1-40BE-A236-A5BD8397A124}" destId="{21064809-0063-4DF7-99E2-9827E8E8A973}" srcOrd="1" destOrd="0" presId="urn:microsoft.com/office/officeart/2005/8/layout/orgChart1"/>
    <dgm:cxn modelId="{D751024C-35C8-455B-990F-44605E92A65D}" type="presParOf" srcId="{21064809-0063-4DF7-99E2-9827E8E8A973}" destId="{EFA67163-F55E-42FD-A092-E92C701DD2B1}" srcOrd="0" destOrd="0" presId="urn:microsoft.com/office/officeart/2005/8/layout/orgChart1"/>
    <dgm:cxn modelId="{9F69F70D-1520-40FD-ABFD-76EB7597F82B}" type="presParOf" srcId="{21064809-0063-4DF7-99E2-9827E8E8A973}" destId="{9D8F6FE1-EE99-4994-BB4E-DCD7939CE414}" srcOrd="1" destOrd="0" presId="urn:microsoft.com/office/officeart/2005/8/layout/orgChart1"/>
    <dgm:cxn modelId="{A6FB9589-0921-4E93-BD05-86EC0E641504}" type="presParOf" srcId="{9D8F6FE1-EE99-4994-BB4E-DCD7939CE414}" destId="{38AC8849-792A-48BF-8D04-77FFEB0DFEA3}" srcOrd="0" destOrd="0" presId="urn:microsoft.com/office/officeart/2005/8/layout/orgChart1"/>
    <dgm:cxn modelId="{C937ACF6-4268-42CA-8D7C-BD791988038C}" type="presParOf" srcId="{38AC8849-792A-48BF-8D04-77FFEB0DFEA3}" destId="{7384995C-046F-40C6-9627-1FE272537499}" srcOrd="0" destOrd="0" presId="urn:microsoft.com/office/officeart/2005/8/layout/orgChart1"/>
    <dgm:cxn modelId="{43B63CDB-7E1F-492E-BEB2-462A35A90960}" type="presParOf" srcId="{38AC8849-792A-48BF-8D04-77FFEB0DFEA3}" destId="{294F6E9D-0D6C-4E54-9DE8-B7CB7A8E4C0E}" srcOrd="1" destOrd="0" presId="urn:microsoft.com/office/officeart/2005/8/layout/orgChart1"/>
    <dgm:cxn modelId="{AAE5D270-7D34-4A27-A1A7-6350D04E8487}" type="presParOf" srcId="{9D8F6FE1-EE99-4994-BB4E-DCD7939CE414}" destId="{5B21857F-A356-425D-BB85-0E1C5F012C10}" srcOrd="1" destOrd="0" presId="urn:microsoft.com/office/officeart/2005/8/layout/orgChart1"/>
    <dgm:cxn modelId="{554837DC-0347-4DD0-BF6A-50D115CEAC5E}" type="presParOf" srcId="{5B21857F-A356-425D-BB85-0E1C5F012C10}" destId="{1730CA3F-AE8E-4262-A4C3-F11B23203CF5}" srcOrd="0" destOrd="0" presId="urn:microsoft.com/office/officeart/2005/8/layout/orgChart1"/>
    <dgm:cxn modelId="{68653D66-55BB-4BE5-BEEE-BF1015C3AEFD}" type="presParOf" srcId="{5B21857F-A356-425D-BB85-0E1C5F012C10}" destId="{16223CFB-5E9F-4C92-A720-514BE05C558C}" srcOrd="1" destOrd="0" presId="urn:microsoft.com/office/officeart/2005/8/layout/orgChart1"/>
    <dgm:cxn modelId="{F0B913AB-BBB3-45D8-B04A-371ECFD8D970}" type="presParOf" srcId="{16223CFB-5E9F-4C92-A720-514BE05C558C}" destId="{8402C747-BEBC-4A93-89DB-DE599455A7FF}" srcOrd="0" destOrd="0" presId="urn:microsoft.com/office/officeart/2005/8/layout/orgChart1"/>
    <dgm:cxn modelId="{D81A79E1-4957-41B3-B84B-7E7AA6FB9FBB}" type="presParOf" srcId="{8402C747-BEBC-4A93-89DB-DE599455A7FF}" destId="{C9069BE7-8C23-4D06-90BD-FB4A7BF80635}" srcOrd="0" destOrd="0" presId="urn:microsoft.com/office/officeart/2005/8/layout/orgChart1"/>
    <dgm:cxn modelId="{A7380D62-17D1-4DD8-9661-48395C250048}" type="presParOf" srcId="{8402C747-BEBC-4A93-89DB-DE599455A7FF}" destId="{3A3F0314-0F42-4A90-8581-82A6B97A7CF5}" srcOrd="1" destOrd="0" presId="urn:microsoft.com/office/officeart/2005/8/layout/orgChart1"/>
    <dgm:cxn modelId="{3E652320-8A9F-4BD7-AB5E-438B96FB0B3F}" type="presParOf" srcId="{16223CFB-5E9F-4C92-A720-514BE05C558C}" destId="{0B2DBC07-434D-4E36-A97D-14A3461939CE}" srcOrd="1" destOrd="0" presId="urn:microsoft.com/office/officeart/2005/8/layout/orgChart1"/>
    <dgm:cxn modelId="{8CFE1C83-4A10-4EF4-B583-EED807E82AE0}" type="presParOf" srcId="{0B2DBC07-434D-4E36-A97D-14A3461939CE}" destId="{2135034D-7F26-423D-BB49-DF2C18633F74}" srcOrd="0" destOrd="0" presId="urn:microsoft.com/office/officeart/2005/8/layout/orgChart1"/>
    <dgm:cxn modelId="{14A5C156-47F6-4F8E-B870-DCE9163B6281}" type="presParOf" srcId="{0B2DBC07-434D-4E36-A97D-14A3461939CE}" destId="{41D81328-D19C-4197-B337-0B232A692DC4}" srcOrd="1" destOrd="0" presId="urn:microsoft.com/office/officeart/2005/8/layout/orgChart1"/>
    <dgm:cxn modelId="{8EC11C4F-08AB-4E34-8436-ED7C6DE73510}" type="presParOf" srcId="{41D81328-D19C-4197-B337-0B232A692DC4}" destId="{8630E6F9-74CD-4665-9330-8995E58CF53F}" srcOrd="0" destOrd="0" presId="urn:microsoft.com/office/officeart/2005/8/layout/orgChart1"/>
    <dgm:cxn modelId="{5AC8BBF4-326C-43E2-AFBF-13594B2543AD}" type="presParOf" srcId="{8630E6F9-74CD-4665-9330-8995E58CF53F}" destId="{B3445AA7-DAD1-4532-82BF-423C9537252D}" srcOrd="0" destOrd="0" presId="urn:microsoft.com/office/officeart/2005/8/layout/orgChart1"/>
    <dgm:cxn modelId="{5E811678-7564-4141-9349-573DD03A7E53}" type="presParOf" srcId="{8630E6F9-74CD-4665-9330-8995E58CF53F}" destId="{997CA43E-E639-4920-9486-8E1F8A08289F}" srcOrd="1" destOrd="0" presId="urn:microsoft.com/office/officeart/2005/8/layout/orgChart1"/>
    <dgm:cxn modelId="{C56CFF0C-BEFC-4505-AF03-EEC7F2B00A76}" type="presParOf" srcId="{41D81328-D19C-4197-B337-0B232A692DC4}" destId="{C6A6B1D6-1202-479D-A178-022B65E844D3}" srcOrd="1" destOrd="0" presId="urn:microsoft.com/office/officeart/2005/8/layout/orgChart1"/>
    <dgm:cxn modelId="{B02380A3-C112-47C6-8F76-2D1037DF7C1F}" type="presParOf" srcId="{41D81328-D19C-4197-B337-0B232A692DC4}" destId="{C101464D-0C03-4B2F-BA24-0CBB69A3C07E}" srcOrd="2" destOrd="0" presId="urn:microsoft.com/office/officeart/2005/8/layout/orgChart1"/>
    <dgm:cxn modelId="{F8755829-0134-400B-8DD4-D70609E0B96D}" type="presParOf" srcId="{0B2DBC07-434D-4E36-A97D-14A3461939CE}" destId="{9847D6CF-EEFA-40D2-9BDA-C74C6EE2C54A}" srcOrd="2" destOrd="0" presId="urn:microsoft.com/office/officeart/2005/8/layout/orgChart1"/>
    <dgm:cxn modelId="{A0EDE7EA-3E8E-4CBD-9EC7-C08EF7CB44BB}" type="presParOf" srcId="{0B2DBC07-434D-4E36-A97D-14A3461939CE}" destId="{8C70DBB4-16FE-4F07-ADA5-0C86168C699E}" srcOrd="3" destOrd="0" presId="urn:microsoft.com/office/officeart/2005/8/layout/orgChart1"/>
    <dgm:cxn modelId="{FE5AE843-65DB-486A-933B-C0BF130FD725}" type="presParOf" srcId="{8C70DBB4-16FE-4F07-ADA5-0C86168C699E}" destId="{6B2BFADC-09DD-472C-8ED7-443755BF9FC2}" srcOrd="0" destOrd="0" presId="urn:microsoft.com/office/officeart/2005/8/layout/orgChart1"/>
    <dgm:cxn modelId="{8D695125-FF25-4965-874C-727761DBAF88}" type="presParOf" srcId="{6B2BFADC-09DD-472C-8ED7-443755BF9FC2}" destId="{88422379-B8B7-4B8F-8B8D-92779E8BE191}" srcOrd="0" destOrd="0" presId="urn:microsoft.com/office/officeart/2005/8/layout/orgChart1"/>
    <dgm:cxn modelId="{8CE56623-FD01-449D-8262-4945024B1C00}" type="presParOf" srcId="{6B2BFADC-09DD-472C-8ED7-443755BF9FC2}" destId="{393A2042-FDA8-45ED-9802-02506D946E3B}" srcOrd="1" destOrd="0" presId="urn:microsoft.com/office/officeart/2005/8/layout/orgChart1"/>
    <dgm:cxn modelId="{B2CE2387-00F6-4F92-95BF-CBA6A1F54858}" type="presParOf" srcId="{8C70DBB4-16FE-4F07-ADA5-0C86168C699E}" destId="{34F724CA-A70F-44BE-AF02-24564A9D6338}" srcOrd="1" destOrd="0" presId="urn:microsoft.com/office/officeart/2005/8/layout/orgChart1"/>
    <dgm:cxn modelId="{5F253911-0D46-47CD-AA1A-9E420CE22CE1}" type="presParOf" srcId="{8C70DBB4-16FE-4F07-ADA5-0C86168C699E}" destId="{29C13D5A-0E3E-47F5-BFD4-673C35D7C47E}" srcOrd="2" destOrd="0" presId="urn:microsoft.com/office/officeart/2005/8/layout/orgChart1"/>
    <dgm:cxn modelId="{C5233CB0-8FB3-4E46-8D02-3F33C34668B5}" type="presParOf" srcId="{16223CFB-5E9F-4C92-A720-514BE05C558C}" destId="{4077A8A8-D3F5-4FD7-8292-7B3ABAB242A9}" srcOrd="2" destOrd="0" presId="urn:microsoft.com/office/officeart/2005/8/layout/orgChart1"/>
    <dgm:cxn modelId="{9F896435-6B75-43D9-9F31-83951CEFB785}" type="presParOf" srcId="{9D8F6FE1-EE99-4994-BB4E-DCD7939CE414}" destId="{7424EED0-37E1-45B2-93D1-7C1AFC321E46}" srcOrd="2" destOrd="0" presId="urn:microsoft.com/office/officeart/2005/8/layout/orgChart1"/>
    <dgm:cxn modelId="{429CAEDA-1121-4F87-BD9F-21E4275D78D0}" type="presParOf" srcId="{21064809-0063-4DF7-99E2-9827E8E8A973}" destId="{EE4411AC-13C7-4284-94A1-665956EF89E9}" srcOrd="2" destOrd="0" presId="urn:microsoft.com/office/officeart/2005/8/layout/orgChart1"/>
    <dgm:cxn modelId="{C4FA98F8-A11F-4170-A98F-42EC9BD11383}" type="presParOf" srcId="{21064809-0063-4DF7-99E2-9827E8E8A973}" destId="{D9FD6DB3-8D8F-41BF-BACA-2DA3E19116FF}" srcOrd="3" destOrd="0" presId="urn:microsoft.com/office/officeart/2005/8/layout/orgChart1"/>
    <dgm:cxn modelId="{5760C004-653C-4340-90EA-2DEF92C7596A}" type="presParOf" srcId="{D9FD6DB3-8D8F-41BF-BACA-2DA3E19116FF}" destId="{0760CD67-76C7-4DC1-B4B6-EBFD39DF1BA0}" srcOrd="0" destOrd="0" presId="urn:microsoft.com/office/officeart/2005/8/layout/orgChart1"/>
    <dgm:cxn modelId="{C9C13C3E-225E-48E3-A1C8-47C6910916F5}" type="presParOf" srcId="{0760CD67-76C7-4DC1-B4B6-EBFD39DF1BA0}" destId="{6F8832C9-BBC4-4090-9517-E2F98C07A54E}" srcOrd="0" destOrd="0" presId="urn:microsoft.com/office/officeart/2005/8/layout/orgChart1"/>
    <dgm:cxn modelId="{E0B99775-A002-48AD-A977-B3C2A1E8AF0E}" type="presParOf" srcId="{0760CD67-76C7-4DC1-B4B6-EBFD39DF1BA0}" destId="{9F644DD5-D2FF-4B75-A08C-A0C7F156AC78}" srcOrd="1" destOrd="0" presId="urn:microsoft.com/office/officeart/2005/8/layout/orgChart1"/>
    <dgm:cxn modelId="{40126A43-A8BB-4165-959A-7AAA48D273A4}" type="presParOf" srcId="{D9FD6DB3-8D8F-41BF-BACA-2DA3E19116FF}" destId="{C42F43E7-860E-464E-BA55-1AD9E42A764E}" srcOrd="1" destOrd="0" presId="urn:microsoft.com/office/officeart/2005/8/layout/orgChart1"/>
    <dgm:cxn modelId="{BCB56032-39CC-4ECE-8AB5-D320F2C620C7}" type="presParOf" srcId="{C42F43E7-860E-464E-BA55-1AD9E42A764E}" destId="{44881632-3C89-48DA-824F-5BC152F619BA}" srcOrd="0" destOrd="0" presId="urn:microsoft.com/office/officeart/2005/8/layout/orgChart1"/>
    <dgm:cxn modelId="{4683781A-02C8-46D7-806C-0E7BD1E1A7F0}" type="presParOf" srcId="{C42F43E7-860E-464E-BA55-1AD9E42A764E}" destId="{13F6437A-1EE2-45DB-810A-ED57EEF5F485}" srcOrd="1" destOrd="0" presId="urn:microsoft.com/office/officeart/2005/8/layout/orgChart1"/>
    <dgm:cxn modelId="{642C3B37-6978-4BE9-B6DF-DE890CCAA921}" type="presParOf" srcId="{13F6437A-1EE2-45DB-810A-ED57EEF5F485}" destId="{9B50D2CD-D2B6-4419-A8B1-65DDB83760FA}" srcOrd="0" destOrd="0" presId="urn:microsoft.com/office/officeart/2005/8/layout/orgChart1"/>
    <dgm:cxn modelId="{FCB03F82-95A3-4129-97AD-47A2180553F4}" type="presParOf" srcId="{9B50D2CD-D2B6-4419-A8B1-65DDB83760FA}" destId="{191F2022-AD69-4387-AB63-DC330FA39364}" srcOrd="0" destOrd="0" presId="urn:microsoft.com/office/officeart/2005/8/layout/orgChart1"/>
    <dgm:cxn modelId="{DF4AD819-CFEB-43F9-B989-1E22EF8BC90E}" type="presParOf" srcId="{9B50D2CD-D2B6-4419-A8B1-65DDB83760FA}" destId="{496C3389-93D1-4C44-9665-20175E901231}" srcOrd="1" destOrd="0" presId="urn:microsoft.com/office/officeart/2005/8/layout/orgChart1"/>
    <dgm:cxn modelId="{BE0CDCBA-FA4C-4B97-A565-BD05F451D1AB}" type="presParOf" srcId="{13F6437A-1EE2-45DB-810A-ED57EEF5F485}" destId="{E2148D6D-B757-4A66-BAD1-5B5ABA22B087}" srcOrd="1" destOrd="0" presId="urn:microsoft.com/office/officeart/2005/8/layout/orgChart1"/>
    <dgm:cxn modelId="{B24F911B-91AE-4643-A939-3FF4388D7DE3}" type="presParOf" srcId="{E2148D6D-B757-4A66-BAD1-5B5ABA22B087}" destId="{D90A6A2A-C977-4925-8E9B-BCF4596F4BE9}" srcOrd="0" destOrd="0" presId="urn:microsoft.com/office/officeart/2005/8/layout/orgChart1"/>
    <dgm:cxn modelId="{1BE460AC-9415-45E7-BAC1-6BC9C8139AD3}" type="presParOf" srcId="{E2148D6D-B757-4A66-BAD1-5B5ABA22B087}" destId="{4383EFF6-5EC7-456F-98CC-0473CA8E3EA9}" srcOrd="1" destOrd="0" presId="urn:microsoft.com/office/officeart/2005/8/layout/orgChart1"/>
    <dgm:cxn modelId="{DE8324B5-1D10-4590-A81C-B4DD21425FD5}" type="presParOf" srcId="{4383EFF6-5EC7-456F-98CC-0473CA8E3EA9}" destId="{9738383B-A27C-4CB5-A7E9-CEA554FD9CEB}" srcOrd="0" destOrd="0" presId="urn:microsoft.com/office/officeart/2005/8/layout/orgChart1"/>
    <dgm:cxn modelId="{2308BBF0-F28C-477F-A6CF-704C472747E0}" type="presParOf" srcId="{9738383B-A27C-4CB5-A7E9-CEA554FD9CEB}" destId="{262C3CFC-1C8A-4CA3-968D-AA8999130B99}" srcOrd="0" destOrd="0" presId="urn:microsoft.com/office/officeart/2005/8/layout/orgChart1"/>
    <dgm:cxn modelId="{5CE9D820-EE52-411E-8944-C52905B54067}" type="presParOf" srcId="{9738383B-A27C-4CB5-A7E9-CEA554FD9CEB}" destId="{F9E1EE62-940F-4650-BD8F-F8DA1A240B07}" srcOrd="1" destOrd="0" presId="urn:microsoft.com/office/officeart/2005/8/layout/orgChart1"/>
    <dgm:cxn modelId="{6BF4D3D2-3C93-4714-A622-25A4F1CE0237}" type="presParOf" srcId="{4383EFF6-5EC7-456F-98CC-0473CA8E3EA9}" destId="{365456E2-FBBE-46D2-A34E-F530E4CFB5FF}" srcOrd="1" destOrd="0" presId="urn:microsoft.com/office/officeart/2005/8/layout/orgChart1"/>
    <dgm:cxn modelId="{280D458C-6205-4B3B-B593-939E2EEB2F7F}" type="presParOf" srcId="{4383EFF6-5EC7-456F-98CC-0473CA8E3EA9}" destId="{E8A8A6AD-1C1C-438A-9972-7A70624D5953}" srcOrd="2" destOrd="0" presId="urn:microsoft.com/office/officeart/2005/8/layout/orgChart1"/>
    <dgm:cxn modelId="{353310E7-B163-4DE9-8CAD-82B2C571ED56}" type="presParOf" srcId="{13F6437A-1EE2-45DB-810A-ED57EEF5F485}" destId="{92FAB274-C34C-4618-B5A1-248628B1654E}" srcOrd="2" destOrd="0" presId="urn:microsoft.com/office/officeart/2005/8/layout/orgChart1"/>
    <dgm:cxn modelId="{377C6E87-BA3B-47C5-A836-8152C2EBACA3}" type="presParOf" srcId="{D9FD6DB3-8D8F-41BF-BACA-2DA3E19116FF}" destId="{A5BF8FBD-FD82-4936-9698-178B954F8031}" srcOrd="2" destOrd="0" presId="urn:microsoft.com/office/officeart/2005/8/layout/orgChart1"/>
    <dgm:cxn modelId="{353E6976-2EBC-47FC-9A90-21B72D259129}" type="presParOf" srcId="{21064809-0063-4DF7-99E2-9827E8E8A973}" destId="{F737A12F-6011-4682-BA18-858D7DE5921C}" srcOrd="4" destOrd="0" presId="urn:microsoft.com/office/officeart/2005/8/layout/orgChart1"/>
    <dgm:cxn modelId="{BF3CD952-62D7-4904-9281-20432738A0C5}" type="presParOf" srcId="{21064809-0063-4DF7-99E2-9827E8E8A973}" destId="{C7F9EA20-9AAE-449B-8B54-C49E0B6E7BE4}" srcOrd="5" destOrd="0" presId="urn:microsoft.com/office/officeart/2005/8/layout/orgChart1"/>
    <dgm:cxn modelId="{A5FE99ED-835E-465D-AEB3-12E2981DDCA6}" type="presParOf" srcId="{C7F9EA20-9AAE-449B-8B54-C49E0B6E7BE4}" destId="{1A566A07-47EC-4E71-9413-91811BB2E9B4}" srcOrd="0" destOrd="0" presId="urn:microsoft.com/office/officeart/2005/8/layout/orgChart1"/>
    <dgm:cxn modelId="{5FA59BF2-1762-4B65-8506-B8979B212037}" type="presParOf" srcId="{1A566A07-47EC-4E71-9413-91811BB2E9B4}" destId="{7E95CCDC-E5F3-4623-8040-45CCE7D2BE14}" srcOrd="0" destOrd="0" presId="urn:microsoft.com/office/officeart/2005/8/layout/orgChart1"/>
    <dgm:cxn modelId="{5D316641-CF31-46E6-B8D3-F7BE7FE2BB03}" type="presParOf" srcId="{1A566A07-47EC-4E71-9413-91811BB2E9B4}" destId="{24748228-5FB0-45C8-AF39-D5683299D722}" srcOrd="1" destOrd="0" presId="urn:microsoft.com/office/officeart/2005/8/layout/orgChart1"/>
    <dgm:cxn modelId="{96B1BCB9-B604-4018-B03A-879427E74316}" type="presParOf" srcId="{C7F9EA20-9AAE-449B-8B54-C49E0B6E7BE4}" destId="{E765C7AE-A05D-4B7F-AD5D-75A696F1ECFF}" srcOrd="1" destOrd="0" presId="urn:microsoft.com/office/officeart/2005/8/layout/orgChart1"/>
    <dgm:cxn modelId="{44FB0265-56A4-40F4-BC81-A224690EFD8E}" type="presParOf" srcId="{E765C7AE-A05D-4B7F-AD5D-75A696F1ECFF}" destId="{F0EFE780-A6DE-4132-B376-B23C9D4975B4}" srcOrd="0" destOrd="0" presId="urn:microsoft.com/office/officeart/2005/8/layout/orgChart1"/>
    <dgm:cxn modelId="{F9DD715F-4469-43E0-9637-F35A24E9C6A1}" type="presParOf" srcId="{E765C7AE-A05D-4B7F-AD5D-75A696F1ECFF}" destId="{609245C2-A314-4FF9-95ED-40AE0D850FA3}" srcOrd="1" destOrd="0" presId="urn:microsoft.com/office/officeart/2005/8/layout/orgChart1"/>
    <dgm:cxn modelId="{58D0C424-27D3-4F1C-B204-D5131E7FC591}" type="presParOf" srcId="{609245C2-A314-4FF9-95ED-40AE0D850FA3}" destId="{F3AE6280-9FBA-4E5E-AA12-D2423DB0D619}" srcOrd="0" destOrd="0" presId="urn:microsoft.com/office/officeart/2005/8/layout/orgChart1"/>
    <dgm:cxn modelId="{7AEF1908-4558-4DBB-ACED-5DE92D522CB3}" type="presParOf" srcId="{F3AE6280-9FBA-4E5E-AA12-D2423DB0D619}" destId="{2468D41E-FAEA-4FC9-82DE-2F89EC0CBC72}" srcOrd="0" destOrd="0" presId="urn:microsoft.com/office/officeart/2005/8/layout/orgChart1"/>
    <dgm:cxn modelId="{3C163A69-647F-48F3-A968-BC6F32885187}" type="presParOf" srcId="{F3AE6280-9FBA-4E5E-AA12-D2423DB0D619}" destId="{C583851D-5E04-44E0-AF24-B9CCAC20B19B}" srcOrd="1" destOrd="0" presId="urn:microsoft.com/office/officeart/2005/8/layout/orgChart1"/>
    <dgm:cxn modelId="{21E3BADC-8E83-4796-A5B3-A5AFD966E388}" type="presParOf" srcId="{609245C2-A314-4FF9-95ED-40AE0D850FA3}" destId="{EC55B050-2576-4D7E-94CE-CCE85324144B}" srcOrd="1" destOrd="0" presId="urn:microsoft.com/office/officeart/2005/8/layout/orgChart1"/>
    <dgm:cxn modelId="{8E2197A7-2509-4DAD-A7EE-B9DFA60AE7AA}" type="presParOf" srcId="{EC55B050-2576-4D7E-94CE-CCE85324144B}" destId="{8DB9D5E3-E8A3-47DD-AAF8-D1A5269A7E00}" srcOrd="0" destOrd="0" presId="urn:microsoft.com/office/officeart/2005/8/layout/orgChart1"/>
    <dgm:cxn modelId="{24D7D2BB-5201-492D-BA1A-6486E578B2B6}" type="presParOf" srcId="{EC55B050-2576-4D7E-94CE-CCE85324144B}" destId="{7E2A71C2-FABF-49F2-A9DF-4E740A62B01C}" srcOrd="1" destOrd="0" presId="urn:microsoft.com/office/officeart/2005/8/layout/orgChart1"/>
    <dgm:cxn modelId="{18D5C756-5CCE-4307-963C-6684FAC0F008}" type="presParOf" srcId="{7E2A71C2-FABF-49F2-A9DF-4E740A62B01C}" destId="{578A31E3-82FA-46C7-BC78-044A6DB4E12B}" srcOrd="0" destOrd="0" presId="urn:microsoft.com/office/officeart/2005/8/layout/orgChart1"/>
    <dgm:cxn modelId="{58847057-3065-4780-A31B-A1D9C98BD485}" type="presParOf" srcId="{578A31E3-82FA-46C7-BC78-044A6DB4E12B}" destId="{08015460-16F2-4D98-9392-136F7734EF42}" srcOrd="0" destOrd="0" presId="urn:microsoft.com/office/officeart/2005/8/layout/orgChart1"/>
    <dgm:cxn modelId="{3FB8AF1B-8662-4698-8E6D-80C90B135B24}" type="presParOf" srcId="{578A31E3-82FA-46C7-BC78-044A6DB4E12B}" destId="{1045A961-11BB-4BA4-AC61-5AE500DFB508}" srcOrd="1" destOrd="0" presId="urn:microsoft.com/office/officeart/2005/8/layout/orgChart1"/>
    <dgm:cxn modelId="{14E4B2CA-C00A-43D7-B9B5-EA6879E28A80}" type="presParOf" srcId="{7E2A71C2-FABF-49F2-A9DF-4E740A62B01C}" destId="{A239AA12-969B-426E-B48A-F98E30277D16}" srcOrd="1" destOrd="0" presId="urn:microsoft.com/office/officeart/2005/8/layout/orgChart1"/>
    <dgm:cxn modelId="{C763EA52-B1C4-4238-876E-A2A1C1BFE9C3}" type="presParOf" srcId="{7E2A71C2-FABF-49F2-A9DF-4E740A62B01C}" destId="{E16656D7-EBC7-4F0E-9791-4D0DF718FE83}" srcOrd="2" destOrd="0" presId="urn:microsoft.com/office/officeart/2005/8/layout/orgChart1"/>
    <dgm:cxn modelId="{F08EEBBB-FA35-47C0-AB08-1D034FA6725A}" type="presParOf" srcId="{609245C2-A314-4FF9-95ED-40AE0D850FA3}" destId="{CFEE46CD-2180-4DFC-A0B3-FA002528D513}" srcOrd="2" destOrd="0" presId="urn:microsoft.com/office/officeart/2005/8/layout/orgChart1"/>
    <dgm:cxn modelId="{B54E6184-CA71-40CF-914E-184B907A3818}" type="presParOf" srcId="{C7F9EA20-9AAE-449B-8B54-C49E0B6E7BE4}" destId="{9A601CBC-8864-4550-8053-C03C256BD82A}" srcOrd="2" destOrd="0" presId="urn:microsoft.com/office/officeart/2005/8/layout/orgChart1"/>
    <dgm:cxn modelId="{0454D43E-6A88-4F4E-9AE2-EB69AC9EB1F8}" type="presParOf" srcId="{21064809-0063-4DF7-99E2-9827E8E8A973}" destId="{F769D02E-F397-4739-8E57-4DB3343D2FE7}" srcOrd="6" destOrd="0" presId="urn:microsoft.com/office/officeart/2005/8/layout/orgChart1"/>
    <dgm:cxn modelId="{13F6A22D-33C8-42A5-AF19-AC20702651B3}" type="presParOf" srcId="{21064809-0063-4DF7-99E2-9827E8E8A973}" destId="{DCE1A288-E321-45C5-B619-EC441F7891F0}" srcOrd="7" destOrd="0" presId="urn:microsoft.com/office/officeart/2005/8/layout/orgChart1"/>
    <dgm:cxn modelId="{9963FEE0-5774-4469-B43D-6089615BC19B}" type="presParOf" srcId="{DCE1A288-E321-45C5-B619-EC441F7891F0}" destId="{1F5FEABC-B59A-4018-AD35-30505052F912}" srcOrd="0" destOrd="0" presId="urn:microsoft.com/office/officeart/2005/8/layout/orgChart1"/>
    <dgm:cxn modelId="{E33BE4D4-8C1A-4CA7-BEE7-96955CBE9BAB}" type="presParOf" srcId="{1F5FEABC-B59A-4018-AD35-30505052F912}" destId="{6AB60D3B-2EDD-43C8-A055-C8F7A38A6C6A}" srcOrd="0" destOrd="0" presId="urn:microsoft.com/office/officeart/2005/8/layout/orgChart1"/>
    <dgm:cxn modelId="{1F0D3CE2-F2B5-4CCB-959B-33E271DDD8D4}" type="presParOf" srcId="{1F5FEABC-B59A-4018-AD35-30505052F912}" destId="{8926CAC6-3EEA-4F49-AE99-1471402E0F58}" srcOrd="1" destOrd="0" presId="urn:microsoft.com/office/officeart/2005/8/layout/orgChart1"/>
    <dgm:cxn modelId="{9A866E48-37AB-472F-8A23-48D5678E4102}" type="presParOf" srcId="{DCE1A288-E321-45C5-B619-EC441F7891F0}" destId="{1AE576A0-0D52-414A-AE7D-E9F7250A6F19}" srcOrd="1" destOrd="0" presId="urn:microsoft.com/office/officeart/2005/8/layout/orgChart1"/>
    <dgm:cxn modelId="{F888F3E7-A9CD-4F3B-8615-B94BAC2DCC5E}" type="presParOf" srcId="{1AE576A0-0D52-414A-AE7D-E9F7250A6F19}" destId="{5BD89AE0-5F9C-406B-A930-6825CDBC1C13}" srcOrd="0" destOrd="0" presId="urn:microsoft.com/office/officeart/2005/8/layout/orgChart1"/>
    <dgm:cxn modelId="{F0F9EEDA-92F9-49AB-95DB-D7034C28CB00}" type="presParOf" srcId="{1AE576A0-0D52-414A-AE7D-E9F7250A6F19}" destId="{492DEE8D-0C6F-4D28-882B-83F75A157B5E}" srcOrd="1" destOrd="0" presId="urn:microsoft.com/office/officeart/2005/8/layout/orgChart1"/>
    <dgm:cxn modelId="{2587B43E-BCEF-4475-BE84-C99EA87DE06F}" type="presParOf" srcId="{492DEE8D-0C6F-4D28-882B-83F75A157B5E}" destId="{C2FE3D17-243F-4C0C-8656-E6920E1B0548}" srcOrd="0" destOrd="0" presId="urn:microsoft.com/office/officeart/2005/8/layout/orgChart1"/>
    <dgm:cxn modelId="{79727AE8-9981-4280-9795-BB8CDB830DF0}" type="presParOf" srcId="{C2FE3D17-243F-4C0C-8656-E6920E1B0548}" destId="{4947CAFC-57A7-431B-95BB-6C192D170262}" srcOrd="0" destOrd="0" presId="urn:microsoft.com/office/officeart/2005/8/layout/orgChart1"/>
    <dgm:cxn modelId="{32F5563A-8FF8-48C3-AF7D-F7BC58676D37}" type="presParOf" srcId="{C2FE3D17-243F-4C0C-8656-E6920E1B0548}" destId="{0BCAC796-A348-4919-8398-35689434A873}" srcOrd="1" destOrd="0" presId="urn:microsoft.com/office/officeart/2005/8/layout/orgChart1"/>
    <dgm:cxn modelId="{A55D9932-1B24-458D-93B0-C148DD2CA4EC}" type="presParOf" srcId="{492DEE8D-0C6F-4D28-882B-83F75A157B5E}" destId="{C9C3D233-581E-4C7E-82A6-3EA233BC8282}" srcOrd="1" destOrd="0" presId="urn:microsoft.com/office/officeart/2005/8/layout/orgChart1"/>
    <dgm:cxn modelId="{6D1C6889-82AF-4E67-A03C-0E7ABEAE7802}" type="presParOf" srcId="{C9C3D233-581E-4C7E-82A6-3EA233BC8282}" destId="{40FFD94E-0D9B-4268-A14F-C26A0BB03C95}" srcOrd="0" destOrd="0" presId="urn:microsoft.com/office/officeart/2005/8/layout/orgChart1"/>
    <dgm:cxn modelId="{E6E01DA1-D5B8-4496-997E-DADE5976B23A}" type="presParOf" srcId="{C9C3D233-581E-4C7E-82A6-3EA233BC8282}" destId="{0690CBEA-E8CC-420D-9246-4EF608752CE2}" srcOrd="1" destOrd="0" presId="urn:microsoft.com/office/officeart/2005/8/layout/orgChart1"/>
    <dgm:cxn modelId="{AFA89DA5-38A7-4D0A-AFF6-276376F8889C}" type="presParOf" srcId="{0690CBEA-E8CC-420D-9246-4EF608752CE2}" destId="{F94392AD-B540-490B-9D35-E894507B792F}" srcOrd="0" destOrd="0" presId="urn:microsoft.com/office/officeart/2005/8/layout/orgChart1"/>
    <dgm:cxn modelId="{B1B4DA2D-A7FA-4B2B-B777-295772B6264E}" type="presParOf" srcId="{F94392AD-B540-490B-9D35-E894507B792F}" destId="{083E4FD0-678A-4DA4-9530-5888C09A382D}" srcOrd="0" destOrd="0" presId="urn:microsoft.com/office/officeart/2005/8/layout/orgChart1"/>
    <dgm:cxn modelId="{47594EA1-2CC8-4625-999C-1D5BF43ACA6C}" type="presParOf" srcId="{F94392AD-B540-490B-9D35-E894507B792F}" destId="{7F31C966-8644-4485-98FC-43B3756CD4BF}" srcOrd="1" destOrd="0" presId="urn:microsoft.com/office/officeart/2005/8/layout/orgChart1"/>
    <dgm:cxn modelId="{B48F672B-B49C-4F8A-8EC0-481989A22E2C}" type="presParOf" srcId="{0690CBEA-E8CC-420D-9246-4EF608752CE2}" destId="{FFDA93AA-7F1F-4EAC-8ACC-C6ED7D83B88A}" srcOrd="1" destOrd="0" presId="urn:microsoft.com/office/officeart/2005/8/layout/orgChart1"/>
    <dgm:cxn modelId="{5164B8C0-1552-4619-B50D-E0FC0B19FDDF}" type="presParOf" srcId="{FFDA93AA-7F1F-4EAC-8ACC-C6ED7D83B88A}" destId="{42A87FFD-6EF3-458D-AB41-024C5F263730}" srcOrd="0" destOrd="0" presId="urn:microsoft.com/office/officeart/2005/8/layout/orgChart1"/>
    <dgm:cxn modelId="{6780C93D-6E91-4968-A3A2-263952A0F1D2}" type="presParOf" srcId="{FFDA93AA-7F1F-4EAC-8ACC-C6ED7D83B88A}" destId="{138C2375-76E3-4898-8F98-A3B3E036B988}" srcOrd="1" destOrd="0" presId="urn:microsoft.com/office/officeart/2005/8/layout/orgChart1"/>
    <dgm:cxn modelId="{CB003215-C931-4641-B95F-91703960F314}" type="presParOf" srcId="{138C2375-76E3-4898-8F98-A3B3E036B988}" destId="{AF47B063-34B3-4F46-BC66-F680060807F2}" srcOrd="0" destOrd="0" presId="urn:microsoft.com/office/officeart/2005/8/layout/orgChart1"/>
    <dgm:cxn modelId="{5A03E993-1DD1-43DF-9842-1F2DE9C21DC1}" type="presParOf" srcId="{AF47B063-34B3-4F46-BC66-F680060807F2}" destId="{F92C8679-85D5-4D8D-B02C-490AD64CD658}" srcOrd="0" destOrd="0" presId="urn:microsoft.com/office/officeart/2005/8/layout/orgChart1"/>
    <dgm:cxn modelId="{4951737D-7159-4158-A4B8-85C1976870F4}" type="presParOf" srcId="{AF47B063-34B3-4F46-BC66-F680060807F2}" destId="{4CD8B8DF-D10E-4AAA-A496-45EC6B4012CB}" srcOrd="1" destOrd="0" presId="urn:microsoft.com/office/officeart/2005/8/layout/orgChart1"/>
    <dgm:cxn modelId="{829A3E12-00D5-4DC5-BDE4-8D537380EFCF}" type="presParOf" srcId="{138C2375-76E3-4898-8F98-A3B3E036B988}" destId="{3791E776-B292-4B45-A29A-29E041A39DA0}" srcOrd="1" destOrd="0" presId="urn:microsoft.com/office/officeart/2005/8/layout/orgChart1"/>
    <dgm:cxn modelId="{49C5968E-A1B5-4499-AD9F-FA66FF1DA4B5}" type="presParOf" srcId="{138C2375-76E3-4898-8F98-A3B3E036B988}" destId="{4692F860-6D1B-4717-995C-766EE8BB0754}" srcOrd="2" destOrd="0" presId="urn:microsoft.com/office/officeart/2005/8/layout/orgChart1"/>
    <dgm:cxn modelId="{C4062CDD-538D-40B4-9485-2FDADE69B151}" type="presParOf" srcId="{0690CBEA-E8CC-420D-9246-4EF608752CE2}" destId="{F7E087A4-783C-454D-BE77-885F6F35D9B5}" srcOrd="2" destOrd="0" presId="urn:microsoft.com/office/officeart/2005/8/layout/orgChart1"/>
    <dgm:cxn modelId="{37F23D89-6F72-485E-9772-9BD36605CB91}" type="presParOf" srcId="{492DEE8D-0C6F-4D28-882B-83F75A157B5E}" destId="{3CE8FF82-8FFE-4124-A35D-BF31D69FCC70}" srcOrd="2" destOrd="0" presId="urn:microsoft.com/office/officeart/2005/8/layout/orgChart1"/>
    <dgm:cxn modelId="{6F0708CB-7B4D-4A83-B8B0-544AD99110D4}" type="presParOf" srcId="{DCE1A288-E321-45C5-B619-EC441F7891F0}" destId="{794EC081-8181-4ADE-B301-E6FB12C34C70}" srcOrd="2" destOrd="0" presId="urn:microsoft.com/office/officeart/2005/8/layout/orgChart1"/>
    <dgm:cxn modelId="{44B84CA4-3073-448A-8879-1FFFAEF7FE68}" type="presParOf" srcId="{21064809-0063-4DF7-99E2-9827E8E8A973}" destId="{83B55BF6-E245-4938-81CA-FF8F2A2E9AC3}" srcOrd="8" destOrd="0" presId="urn:microsoft.com/office/officeart/2005/8/layout/orgChart1"/>
    <dgm:cxn modelId="{0DCD4117-E275-4369-BED6-3B5C76AE26DA}" type="presParOf" srcId="{21064809-0063-4DF7-99E2-9827E8E8A973}" destId="{96BB468B-1E37-4ACD-A4B8-5FCD3835C429}" srcOrd="9" destOrd="0" presId="urn:microsoft.com/office/officeart/2005/8/layout/orgChart1"/>
    <dgm:cxn modelId="{DD7129D6-CAAB-433F-AC18-53D9BB08D745}" type="presParOf" srcId="{96BB468B-1E37-4ACD-A4B8-5FCD3835C429}" destId="{893F4B41-C29B-4A83-82E6-AFE19B390D28}" srcOrd="0" destOrd="0" presId="urn:microsoft.com/office/officeart/2005/8/layout/orgChart1"/>
    <dgm:cxn modelId="{B33E3FD9-D7A7-456F-8A12-BA3E416DBC50}" type="presParOf" srcId="{893F4B41-C29B-4A83-82E6-AFE19B390D28}" destId="{AB46744E-911F-4BBF-A328-18346160AA36}" srcOrd="0" destOrd="0" presId="urn:microsoft.com/office/officeart/2005/8/layout/orgChart1"/>
    <dgm:cxn modelId="{01018446-7730-4594-98D7-906C1F4D4552}" type="presParOf" srcId="{893F4B41-C29B-4A83-82E6-AFE19B390D28}" destId="{1DD132AB-7DB8-43E2-A5A5-6EECA2D51BCD}" srcOrd="1" destOrd="0" presId="urn:microsoft.com/office/officeart/2005/8/layout/orgChart1"/>
    <dgm:cxn modelId="{1B7FA645-7CDC-4D1E-8B61-45CC9B7483FA}" type="presParOf" srcId="{96BB468B-1E37-4ACD-A4B8-5FCD3835C429}" destId="{D73777FB-9541-414F-82A6-63FCA7300937}" srcOrd="1" destOrd="0" presId="urn:microsoft.com/office/officeart/2005/8/layout/orgChart1"/>
    <dgm:cxn modelId="{7B881510-D9E1-42AA-9C3B-290B98572669}" type="presParOf" srcId="{D73777FB-9541-414F-82A6-63FCA7300937}" destId="{619E3001-4495-462E-900B-0509248E1908}" srcOrd="0" destOrd="0" presId="urn:microsoft.com/office/officeart/2005/8/layout/orgChart1"/>
    <dgm:cxn modelId="{8D34AC28-39B4-4DC3-9847-6AE3D3DE10BD}" type="presParOf" srcId="{D73777FB-9541-414F-82A6-63FCA7300937}" destId="{AC037A4E-5D0E-43BD-BA5A-D60DBD607C04}" srcOrd="1" destOrd="0" presId="urn:microsoft.com/office/officeart/2005/8/layout/orgChart1"/>
    <dgm:cxn modelId="{3225CB36-FEBB-4303-94F2-EA54DB4B9CD4}" type="presParOf" srcId="{AC037A4E-5D0E-43BD-BA5A-D60DBD607C04}" destId="{83214072-F957-47F4-AFAA-1BFF8921CC2B}" srcOrd="0" destOrd="0" presId="urn:microsoft.com/office/officeart/2005/8/layout/orgChart1"/>
    <dgm:cxn modelId="{D254C987-BFF4-40B8-BBAE-693239E38E38}" type="presParOf" srcId="{83214072-F957-47F4-AFAA-1BFF8921CC2B}" destId="{B1093144-1861-464F-BB26-EE8884EDAF4E}" srcOrd="0" destOrd="0" presId="urn:microsoft.com/office/officeart/2005/8/layout/orgChart1"/>
    <dgm:cxn modelId="{F14E246A-E0C6-497A-9375-CEFD3F35E1EF}" type="presParOf" srcId="{83214072-F957-47F4-AFAA-1BFF8921CC2B}" destId="{6D708BBF-7D7F-4C73-A755-B3D14B9E775B}" srcOrd="1" destOrd="0" presId="urn:microsoft.com/office/officeart/2005/8/layout/orgChart1"/>
    <dgm:cxn modelId="{37D804BA-B188-423D-AB4F-3B5921A3F2FB}" type="presParOf" srcId="{AC037A4E-5D0E-43BD-BA5A-D60DBD607C04}" destId="{12600147-2F99-42F4-AB50-54DBD6F0B2F8}" srcOrd="1" destOrd="0" presId="urn:microsoft.com/office/officeart/2005/8/layout/orgChart1"/>
    <dgm:cxn modelId="{7FED4B16-6BB8-40D7-84CF-89282941F56A}" type="presParOf" srcId="{12600147-2F99-42F4-AB50-54DBD6F0B2F8}" destId="{C74AB861-7572-4FB4-B5D0-341DD89200DA}" srcOrd="0" destOrd="0" presId="urn:microsoft.com/office/officeart/2005/8/layout/orgChart1"/>
    <dgm:cxn modelId="{99185EDE-7E20-47A6-9FEA-B89E4EE95AAD}" type="presParOf" srcId="{12600147-2F99-42F4-AB50-54DBD6F0B2F8}" destId="{2CF78B2C-9DB3-4264-8531-13F0715F15E9}" srcOrd="1" destOrd="0" presId="urn:microsoft.com/office/officeart/2005/8/layout/orgChart1"/>
    <dgm:cxn modelId="{1DEB2EF4-CEB2-473C-8612-446C281E72B9}" type="presParOf" srcId="{2CF78B2C-9DB3-4264-8531-13F0715F15E9}" destId="{21B43E58-107C-419C-9F3B-45BEE5745469}" srcOrd="0" destOrd="0" presId="urn:microsoft.com/office/officeart/2005/8/layout/orgChart1"/>
    <dgm:cxn modelId="{9C6F60FC-D27D-464D-96BF-9BE8A4328941}" type="presParOf" srcId="{21B43E58-107C-419C-9F3B-45BEE5745469}" destId="{DEFCEBB7-E99C-4C5E-9FD8-F1D8B73D7FD6}" srcOrd="0" destOrd="0" presId="urn:microsoft.com/office/officeart/2005/8/layout/orgChart1"/>
    <dgm:cxn modelId="{AC4EA0FA-8C56-44D5-A2AD-E56900C4230D}" type="presParOf" srcId="{21B43E58-107C-419C-9F3B-45BEE5745469}" destId="{768EB52C-7DF0-4BC2-A260-6CD7AF5D04A4}" srcOrd="1" destOrd="0" presId="urn:microsoft.com/office/officeart/2005/8/layout/orgChart1"/>
    <dgm:cxn modelId="{AC332862-394D-4F76-839C-0A6D6135B1D6}" type="presParOf" srcId="{2CF78B2C-9DB3-4264-8531-13F0715F15E9}" destId="{C2FEF7E8-736A-4527-A3DE-8ED4854DA2B8}" srcOrd="1" destOrd="0" presId="urn:microsoft.com/office/officeart/2005/8/layout/orgChart1"/>
    <dgm:cxn modelId="{9944556A-7EE5-420D-82EA-2E3787DBE2BA}" type="presParOf" srcId="{2CF78B2C-9DB3-4264-8531-13F0715F15E9}" destId="{9E0786BD-1603-4AF2-BEA4-F6AFE566F6E1}" srcOrd="2" destOrd="0" presId="urn:microsoft.com/office/officeart/2005/8/layout/orgChart1"/>
    <dgm:cxn modelId="{3067FD25-5A5A-4083-AC5A-D2253199AC57}" type="presParOf" srcId="{AC037A4E-5D0E-43BD-BA5A-D60DBD607C04}" destId="{F6B2535E-B094-4C34-9FCA-DC64F98DBC83}" srcOrd="2" destOrd="0" presId="urn:microsoft.com/office/officeart/2005/8/layout/orgChart1"/>
    <dgm:cxn modelId="{D097FA14-A543-4C49-80C4-8F18A0F3D125}" type="presParOf" srcId="{96BB468B-1E37-4ACD-A4B8-5FCD3835C429}" destId="{99AAE61A-949A-4F86-A9F5-DB835B11E19A}" srcOrd="2" destOrd="0" presId="urn:microsoft.com/office/officeart/2005/8/layout/orgChart1"/>
    <dgm:cxn modelId="{0BA8232E-FD97-4FF6-931B-410E60468594}" type="presParOf" srcId="{7BC099E8-04C1-40BE-A236-A5BD8397A124}" destId="{56B492E1-6218-4975-AC42-5C917313A207}" srcOrd="2" destOrd="0" presId="urn:microsoft.com/office/officeart/2005/8/layout/orgChart1"/>
    <dgm:cxn modelId="{2828845F-6C85-4233-97CA-DD85F293D19E}" type="presParOf" srcId="{56B492E1-6218-4975-AC42-5C917313A207}" destId="{3B96B391-1EA6-49F2-85FC-343C3F84EF6E}" srcOrd="0" destOrd="0" presId="urn:microsoft.com/office/officeart/2005/8/layout/orgChart1"/>
    <dgm:cxn modelId="{A6D51CB4-61CE-452E-B5B7-3CA9D5DDFB68}" type="presParOf" srcId="{56B492E1-6218-4975-AC42-5C917313A207}" destId="{C20C077A-97FE-46AC-853B-2D0EB5614ECE}" srcOrd="1" destOrd="0" presId="urn:microsoft.com/office/officeart/2005/8/layout/orgChart1"/>
    <dgm:cxn modelId="{9246F24C-940B-4060-919D-6237A45F8249}" type="presParOf" srcId="{C20C077A-97FE-46AC-853B-2D0EB5614ECE}" destId="{9D6898EA-4887-459C-9826-A423E5983B27}" srcOrd="0" destOrd="0" presId="urn:microsoft.com/office/officeart/2005/8/layout/orgChart1"/>
    <dgm:cxn modelId="{A85F622C-5866-4BAE-871E-68C32CD0347F}" type="presParOf" srcId="{9D6898EA-4887-459C-9826-A423E5983B27}" destId="{FCA8DB3F-8165-4A6F-91A2-C8F078AACA2D}" srcOrd="0" destOrd="0" presId="urn:microsoft.com/office/officeart/2005/8/layout/orgChart1"/>
    <dgm:cxn modelId="{ECF34DA5-7315-4272-8509-3F2C92713FAD}" type="presParOf" srcId="{9D6898EA-4887-459C-9826-A423E5983B27}" destId="{CEBD4194-34BF-4FCB-8744-86FF80B8AEF2}" srcOrd="1" destOrd="0" presId="urn:microsoft.com/office/officeart/2005/8/layout/orgChart1"/>
    <dgm:cxn modelId="{7C43571F-18DF-4D2D-9F6B-75ECDF2DA308}" type="presParOf" srcId="{C20C077A-97FE-46AC-853B-2D0EB5614ECE}" destId="{31AA450E-BE59-4E31-8563-7C240CADD6F5}" srcOrd="1" destOrd="0" presId="urn:microsoft.com/office/officeart/2005/8/layout/orgChart1"/>
    <dgm:cxn modelId="{4355BC13-1C11-43F1-9FF7-9BC72AA70177}" type="presParOf" srcId="{C20C077A-97FE-46AC-853B-2D0EB5614ECE}" destId="{52872DD6-CAE8-4F09-99FB-7C786638DC41}" srcOrd="2" destOrd="0" presId="urn:microsoft.com/office/officeart/2005/8/layout/orgChart1"/>
    <dgm:cxn modelId="{5A98A465-FB41-4048-9786-9E917A2E4B3F}" type="presParOf" srcId="{56B492E1-6218-4975-AC42-5C917313A207}" destId="{579AC951-A81C-41CC-A85B-F37040A6056E}" srcOrd="2" destOrd="0" presId="urn:microsoft.com/office/officeart/2005/8/layout/orgChart1"/>
    <dgm:cxn modelId="{D0A9E721-DA55-4251-BEE5-D1C895330B94}" type="presParOf" srcId="{56B492E1-6218-4975-AC42-5C917313A207}" destId="{BF8B98CD-83B6-469B-B51F-7F2FDC53D779}" srcOrd="3" destOrd="0" presId="urn:microsoft.com/office/officeart/2005/8/layout/orgChart1"/>
    <dgm:cxn modelId="{A4797C05-EAAF-46BE-8632-9DC57824E379}" type="presParOf" srcId="{BF8B98CD-83B6-469B-B51F-7F2FDC53D779}" destId="{5CA50AB3-4A37-45BE-BA70-3B8F93989A80}" srcOrd="0" destOrd="0" presId="urn:microsoft.com/office/officeart/2005/8/layout/orgChart1"/>
    <dgm:cxn modelId="{C1F58387-385E-410C-B22E-17A73905555B}" type="presParOf" srcId="{5CA50AB3-4A37-45BE-BA70-3B8F93989A80}" destId="{A3D7F6DE-7B1B-4B79-8CFE-3F9F663CD53F}" srcOrd="0" destOrd="0" presId="urn:microsoft.com/office/officeart/2005/8/layout/orgChart1"/>
    <dgm:cxn modelId="{679B0F3C-6E5D-48BC-B52B-58C88FB144D9}" type="presParOf" srcId="{5CA50AB3-4A37-45BE-BA70-3B8F93989A80}" destId="{CB44A3F0-5146-4F34-8BFE-40EC862A1B31}" srcOrd="1" destOrd="0" presId="urn:microsoft.com/office/officeart/2005/8/layout/orgChart1"/>
    <dgm:cxn modelId="{376D60B6-3F31-4E75-8322-80131B075688}" type="presParOf" srcId="{BF8B98CD-83B6-469B-B51F-7F2FDC53D779}" destId="{A83CCAB5-5E91-49FD-8B40-74640E7DABD8}" srcOrd="1" destOrd="0" presId="urn:microsoft.com/office/officeart/2005/8/layout/orgChart1"/>
    <dgm:cxn modelId="{01017214-1FA9-4DFA-8DE2-3FC549EF9B60}" type="presParOf" srcId="{BF8B98CD-83B6-469B-B51F-7F2FDC53D779}" destId="{34F11D35-C638-4182-BBE1-5BA5226A18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F25A2-D1CE-4148-B7B1-06A0C730B55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1254157-0AC7-48FB-9252-F8853334A716}">
      <dgm:prSet phldrT="[Text]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sv-SE" dirty="0" err="1" smtClean="0"/>
            <a:t>SLou</a:t>
          </a:r>
          <a:r>
            <a:rPr lang="sv-SE" dirty="0" smtClean="0"/>
            <a:t> Sektionschef</a:t>
          </a:r>
        </a:p>
        <a:p>
          <a:r>
            <a:rPr lang="sv-SE" dirty="0" smtClean="0"/>
            <a:t>Thomas Langerfors</a:t>
          </a:r>
          <a:endParaRPr lang="sv-SE" dirty="0"/>
        </a:p>
      </dgm:t>
    </dgm:pt>
    <dgm:pt modelId="{944C8220-D3AD-4863-B836-7979D4214A9B}" type="parTrans" cxnId="{1E254BD9-93D4-4B37-8A9D-27684E9E2E16}">
      <dgm:prSet/>
      <dgm:spPr/>
      <dgm:t>
        <a:bodyPr/>
        <a:lstStyle/>
        <a:p>
          <a:endParaRPr lang="sv-SE"/>
        </a:p>
      </dgm:t>
    </dgm:pt>
    <dgm:pt modelId="{ED6D48AA-68CD-4E9A-84FA-DA0B4C115F45}" type="sibTrans" cxnId="{1E254BD9-93D4-4B37-8A9D-27684E9E2E16}">
      <dgm:prSet/>
      <dgm:spPr/>
      <dgm:t>
        <a:bodyPr/>
        <a:lstStyle/>
        <a:p>
          <a:endParaRPr lang="sv-SE"/>
        </a:p>
      </dgm:t>
    </dgm:pt>
    <dgm:pt modelId="{66304A0B-3E1C-4B66-A5E8-7FB3ECE038CC}" type="asst">
      <dgm:prSet phldrT="[Text]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Administratör</a:t>
          </a:r>
        </a:p>
        <a:p>
          <a:r>
            <a:rPr lang="sv-SE" dirty="0" smtClean="0"/>
            <a:t>Sandra Forssén</a:t>
          </a:r>
        </a:p>
      </dgm:t>
    </dgm:pt>
    <dgm:pt modelId="{7AFEE1C6-51F2-41DE-931A-E91E38202357}" type="parTrans" cxnId="{8DFAF644-416D-4874-A5E0-9D14A1D343A5}">
      <dgm:prSet/>
      <dgm:spPr/>
      <dgm:t>
        <a:bodyPr/>
        <a:lstStyle/>
        <a:p>
          <a:endParaRPr lang="sv-SE"/>
        </a:p>
      </dgm:t>
    </dgm:pt>
    <dgm:pt modelId="{801F85D4-A409-4ABD-A897-332861BBDE3A}" type="sibTrans" cxnId="{8DFAF644-416D-4874-A5E0-9D14A1D343A5}">
      <dgm:prSet/>
      <dgm:spPr/>
      <dgm:t>
        <a:bodyPr/>
        <a:lstStyle/>
        <a:p>
          <a:endParaRPr lang="sv-SE"/>
        </a:p>
      </dgm:t>
    </dgm:pt>
    <dgm:pt modelId="{2CFB3763-012E-498C-8C8F-D86E2DD2C7B2}">
      <dgm:prSet phldrT="[Text]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Del-21</a:t>
          </a:r>
        </a:p>
        <a:p>
          <a:r>
            <a:rPr lang="sv-SE" dirty="0" smtClean="0"/>
            <a:t>Initial luftvärdighet – certifiering</a:t>
          </a:r>
          <a:endParaRPr lang="sv-SE" dirty="0"/>
        </a:p>
      </dgm:t>
    </dgm:pt>
    <dgm:pt modelId="{B07259F8-4F70-43C6-9040-88529E59E5C1}" type="parTrans" cxnId="{91CA97E3-0769-4392-897E-95F7CBA3DBD1}">
      <dgm:prSet/>
      <dgm:spPr/>
      <dgm:t>
        <a:bodyPr/>
        <a:lstStyle/>
        <a:p>
          <a:endParaRPr lang="sv-SE"/>
        </a:p>
      </dgm:t>
    </dgm:pt>
    <dgm:pt modelId="{7BFA6894-C86F-4986-A549-F6837BFD3C4B}" type="sibTrans" cxnId="{91CA97E3-0769-4392-897E-95F7CBA3DBD1}">
      <dgm:prSet/>
      <dgm:spPr/>
      <dgm:t>
        <a:bodyPr/>
        <a:lstStyle/>
        <a:p>
          <a:endParaRPr lang="sv-SE"/>
        </a:p>
      </dgm:t>
    </dgm:pt>
    <dgm:pt modelId="{4A40868B-F5A8-42F7-8D92-CFFB0F8C605E}">
      <dgm:prSet phldrT="[Text]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Del-21 </a:t>
          </a:r>
        </a:p>
        <a:p>
          <a:r>
            <a:rPr lang="sv-SE" dirty="0" smtClean="0"/>
            <a:t>Import/transfer, PtF</a:t>
          </a:r>
          <a:endParaRPr lang="sv-SE" dirty="0"/>
        </a:p>
      </dgm:t>
    </dgm:pt>
    <dgm:pt modelId="{DCF82674-D331-499B-AFB2-C1EC41ACA6B1}" type="parTrans" cxnId="{815BB180-8799-46D6-91F5-758E95BC0A67}">
      <dgm:prSet/>
      <dgm:spPr/>
      <dgm:t>
        <a:bodyPr/>
        <a:lstStyle/>
        <a:p>
          <a:endParaRPr lang="sv-SE"/>
        </a:p>
      </dgm:t>
    </dgm:pt>
    <dgm:pt modelId="{258B3B04-AE57-4A29-A08B-42AD68DB3FD8}" type="sibTrans" cxnId="{815BB180-8799-46D6-91F5-758E95BC0A67}">
      <dgm:prSet/>
      <dgm:spPr/>
      <dgm:t>
        <a:bodyPr/>
        <a:lstStyle/>
        <a:p>
          <a:endParaRPr lang="sv-SE"/>
        </a:p>
      </dgm:t>
    </dgm:pt>
    <dgm:pt modelId="{5740817F-C6F4-4C6B-B627-E59CC778B647}">
      <dgm:prSet custT="1"/>
      <dgm:spPr>
        <a:solidFill>
          <a:srgbClr val="00B050"/>
        </a:solidFill>
      </dgm:spPr>
      <dgm:t>
        <a:bodyPr/>
        <a:lstStyle/>
        <a:p>
          <a:r>
            <a:rPr lang="sv-SE" sz="1000" dirty="0" smtClean="0"/>
            <a:t>Del-21G</a:t>
          </a:r>
        </a:p>
        <a:p>
          <a:r>
            <a:rPr lang="sv-SE" sz="1000" dirty="0" smtClean="0"/>
            <a:t>Tillverknings</a:t>
          </a:r>
        </a:p>
        <a:p>
          <a:r>
            <a:rPr lang="sv-SE" sz="1000" dirty="0" smtClean="0"/>
            <a:t>organisationer</a:t>
          </a:r>
        </a:p>
      </dgm:t>
    </dgm:pt>
    <dgm:pt modelId="{C1B5E9D8-7455-4D23-89B9-BE12D30D2D09}" type="parTrans" cxnId="{1FDB89D4-ACE6-48DB-A87D-1AFE24B22FA7}">
      <dgm:prSet/>
      <dgm:spPr/>
      <dgm:t>
        <a:bodyPr/>
        <a:lstStyle/>
        <a:p>
          <a:endParaRPr lang="sv-SE"/>
        </a:p>
      </dgm:t>
    </dgm:pt>
    <dgm:pt modelId="{1BF06227-072E-47C8-8517-42A75F72502A}" type="sibTrans" cxnId="{1FDB89D4-ACE6-48DB-A87D-1AFE24B22FA7}">
      <dgm:prSet/>
      <dgm:spPr/>
      <dgm:t>
        <a:bodyPr/>
        <a:lstStyle/>
        <a:p>
          <a:endParaRPr lang="sv-SE"/>
        </a:p>
      </dgm:t>
    </dgm:pt>
    <dgm:pt modelId="{6DE1DA31-6C5B-4640-91B8-ECDD7A65621F}">
      <dgm:prSet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Del-66</a:t>
          </a:r>
        </a:p>
        <a:p>
          <a:r>
            <a:rPr lang="sv-SE" dirty="0" smtClean="0"/>
            <a:t>Flygteknikercertifikat</a:t>
          </a:r>
          <a:endParaRPr lang="sv-SE" dirty="0"/>
        </a:p>
      </dgm:t>
    </dgm:pt>
    <dgm:pt modelId="{3998D9D4-942E-4F6E-9450-D4AE552074D5}" type="parTrans" cxnId="{6EEAAB83-4FED-43A9-A2B7-6EA5C90A068B}">
      <dgm:prSet/>
      <dgm:spPr/>
      <dgm:t>
        <a:bodyPr/>
        <a:lstStyle/>
        <a:p>
          <a:endParaRPr lang="sv-SE"/>
        </a:p>
      </dgm:t>
    </dgm:pt>
    <dgm:pt modelId="{34A6EA7F-12E3-4B39-9A4A-D99493284495}" type="sibTrans" cxnId="{6EEAAB83-4FED-43A9-A2B7-6EA5C90A068B}">
      <dgm:prSet/>
      <dgm:spPr/>
      <dgm:t>
        <a:bodyPr/>
        <a:lstStyle/>
        <a:p>
          <a:endParaRPr lang="sv-SE"/>
        </a:p>
      </dgm:t>
    </dgm:pt>
    <dgm:pt modelId="{3C14AD98-1733-416B-BD9D-7FD54C7DD0BA}">
      <dgm:prSet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Del-147</a:t>
          </a:r>
        </a:p>
        <a:p>
          <a:r>
            <a:rPr lang="sv-SE" dirty="0" smtClean="0"/>
            <a:t>Utbildningsorganisationer</a:t>
          </a:r>
        </a:p>
        <a:p>
          <a:r>
            <a:rPr lang="sv-SE" dirty="0" smtClean="0"/>
            <a:t>Flygmek/tekniker</a:t>
          </a:r>
          <a:endParaRPr lang="sv-SE" dirty="0"/>
        </a:p>
      </dgm:t>
    </dgm:pt>
    <dgm:pt modelId="{1A354A06-286F-4745-ADDE-6C0C8035CCDF}" type="parTrans" cxnId="{258D2B25-3D33-4CED-9EDA-0DFE54E70FCD}">
      <dgm:prSet/>
      <dgm:spPr/>
      <dgm:t>
        <a:bodyPr/>
        <a:lstStyle/>
        <a:p>
          <a:endParaRPr lang="sv-SE"/>
        </a:p>
      </dgm:t>
    </dgm:pt>
    <dgm:pt modelId="{733C735F-AFF8-494C-BF0F-5250346684EA}" type="sibTrans" cxnId="{258D2B25-3D33-4CED-9EDA-0DFE54E70FCD}">
      <dgm:prSet/>
      <dgm:spPr/>
      <dgm:t>
        <a:bodyPr/>
        <a:lstStyle/>
        <a:p>
          <a:endParaRPr lang="sv-SE"/>
        </a:p>
      </dgm:t>
    </dgm:pt>
    <dgm:pt modelId="{49684D03-9385-4D97-9C51-F84342AE8B89}">
      <dgm:prSet custT="1"/>
      <dgm:spPr/>
      <dgm:t>
        <a:bodyPr/>
        <a:lstStyle/>
        <a:p>
          <a:r>
            <a:rPr lang="sv-SE" sz="1000" dirty="0" smtClean="0"/>
            <a:t>Jerry Köhlström</a:t>
          </a:r>
        </a:p>
        <a:p>
          <a:r>
            <a:rPr lang="sv-SE" sz="1000" dirty="0" smtClean="0"/>
            <a:t>Koordinator</a:t>
          </a:r>
        </a:p>
      </dgm:t>
    </dgm:pt>
    <dgm:pt modelId="{87D2EA1D-5B0B-4EC3-81EE-E93547293262}" type="parTrans" cxnId="{66ADDCDE-AE4F-4608-9258-C0643D3BB4B8}">
      <dgm:prSet/>
      <dgm:spPr/>
      <dgm:t>
        <a:bodyPr/>
        <a:lstStyle/>
        <a:p>
          <a:endParaRPr lang="sv-SE"/>
        </a:p>
      </dgm:t>
    </dgm:pt>
    <dgm:pt modelId="{EC4967D7-0C97-4D12-BE8F-09CE46642550}" type="sibTrans" cxnId="{66ADDCDE-AE4F-4608-9258-C0643D3BB4B8}">
      <dgm:prSet/>
      <dgm:spPr/>
      <dgm:t>
        <a:bodyPr/>
        <a:lstStyle/>
        <a:p>
          <a:endParaRPr lang="sv-SE"/>
        </a:p>
      </dgm:t>
    </dgm:pt>
    <dgm:pt modelId="{DB99258F-009A-4FFC-9F28-A3883114F849}">
      <dgm:prSet custT="1"/>
      <dgm:spPr/>
      <dgm:t>
        <a:bodyPr/>
        <a:lstStyle/>
        <a:p>
          <a:r>
            <a:rPr lang="sv-SE" sz="1000" dirty="0" smtClean="0"/>
            <a:t>Magnus Brink</a:t>
          </a:r>
        </a:p>
      </dgm:t>
    </dgm:pt>
    <dgm:pt modelId="{310352C4-D305-4B37-B918-7CEEA4BB756B}" type="parTrans" cxnId="{5677FC32-B329-41C4-BA26-DFE1DAC4FA2A}">
      <dgm:prSet/>
      <dgm:spPr/>
      <dgm:t>
        <a:bodyPr/>
        <a:lstStyle/>
        <a:p>
          <a:endParaRPr lang="sv-SE"/>
        </a:p>
      </dgm:t>
    </dgm:pt>
    <dgm:pt modelId="{EF964ABC-09FC-4E10-8B61-3A187B2BD346}" type="sibTrans" cxnId="{5677FC32-B329-41C4-BA26-DFE1DAC4FA2A}">
      <dgm:prSet/>
      <dgm:spPr/>
      <dgm:t>
        <a:bodyPr/>
        <a:lstStyle/>
        <a:p>
          <a:endParaRPr lang="sv-SE"/>
        </a:p>
      </dgm:t>
    </dgm:pt>
    <dgm:pt modelId="{7131B4FB-4559-428C-9145-7186CEF13A47}">
      <dgm:prSet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Krister Bratt</a:t>
          </a:r>
        </a:p>
        <a:p>
          <a:r>
            <a:rPr lang="sv-SE" dirty="0" smtClean="0"/>
            <a:t> Koordinator</a:t>
          </a:r>
          <a:endParaRPr lang="sv-SE" dirty="0"/>
        </a:p>
      </dgm:t>
    </dgm:pt>
    <dgm:pt modelId="{41BB273D-65F4-4D4F-99FC-EDE64ACD4378}" type="parTrans" cxnId="{7C837A9D-D18C-43D2-B652-A2FD385AED34}">
      <dgm:prSet/>
      <dgm:spPr/>
      <dgm:t>
        <a:bodyPr/>
        <a:lstStyle/>
        <a:p>
          <a:endParaRPr lang="sv-SE"/>
        </a:p>
      </dgm:t>
    </dgm:pt>
    <dgm:pt modelId="{227D2042-F754-452B-A703-855DB2D8542F}" type="sibTrans" cxnId="{7C837A9D-D18C-43D2-B652-A2FD385AED34}">
      <dgm:prSet/>
      <dgm:spPr/>
      <dgm:t>
        <a:bodyPr/>
        <a:lstStyle/>
        <a:p>
          <a:endParaRPr lang="sv-SE"/>
        </a:p>
      </dgm:t>
    </dgm:pt>
    <dgm:pt modelId="{A2A3CCA3-F1A0-4EE1-9F5C-352D7A0BB205}">
      <dgm:prSet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Fredrik Alsne</a:t>
          </a:r>
        </a:p>
      </dgm:t>
    </dgm:pt>
    <dgm:pt modelId="{F9BE5C42-07E2-404B-A14F-7995220FCB9C}" type="parTrans" cxnId="{D3F09FE3-72DE-48BC-867C-D19E463109F3}">
      <dgm:prSet/>
      <dgm:spPr/>
      <dgm:t>
        <a:bodyPr/>
        <a:lstStyle/>
        <a:p>
          <a:endParaRPr lang="sv-SE"/>
        </a:p>
      </dgm:t>
    </dgm:pt>
    <dgm:pt modelId="{9E36297F-8886-47DF-82C6-297F97C100A7}" type="sibTrans" cxnId="{D3F09FE3-72DE-48BC-867C-D19E463109F3}">
      <dgm:prSet/>
      <dgm:spPr/>
      <dgm:t>
        <a:bodyPr/>
        <a:lstStyle/>
        <a:p>
          <a:endParaRPr lang="sv-SE"/>
        </a:p>
      </dgm:t>
    </dgm:pt>
    <dgm:pt modelId="{206DB30E-1FA7-4C51-99D9-E3E2AAE780EA}">
      <dgm:prSet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David Ekblad</a:t>
          </a:r>
        </a:p>
        <a:p>
          <a:r>
            <a:rPr lang="sv-SE" dirty="0" smtClean="0"/>
            <a:t>Koordinator</a:t>
          </a:r>
          <a:endParaRPr lang="sv-SE" dirty="0"/>
        </a:p>
      </dgm:t>
    </dgm:pt>
    <dgm:pt modelId="{84243F4D-E74F-4F45-91D0-85EC60CC4944}" type="parTrans" cxnId="{DC9A8B42-7AF6-4091-953E-66E5E88B8758}">
      <dgm:prSet/>
      <dgm:spPr/>
      <dgm:t>
        <a:bodyPr/>
        <a:lstStyle/>
        <a:p>
          <a:endParaRPr lang="sv-SE"/>
        </a:p>
      </dgm:t>
    </dgm:pt>
    <dgm:pt modelId="{B11DC6AF-3FE7-4532-8944-EF1BC09F5EEE}" type="sibTrans" cxnId="{DC9A8B42-7AF6-4091-953E-66E5E88B8758}">
      <dgm:prSet/>
      <dgm:spPr/>
      <dgm:t>
        <a:bodyPr/>
        <a:lstStyle/>
        <a:p>
          <a:endParaRPr lang="sv-SE"/>
        </a:p>
      </dgm:t>
    </dgm:pt>
    <dgm:pt modelId="{68C978D4-744E-4970-B35D-8F40C93309AF}">
      <dgm:prSet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Erik Jangren</a:t>
          </a:r>
        </a:p>
        <a:p>
          <a:r>
            <a:rPr lang="sv-SE" dirty="0" smtClean="0"/>
            <a:t>Koordinator</a:t>
          </a:r>
          <a:endParaRPr lang="sv-SE" dirty="0"/>
        </a:p>
      </dgm:t>
    </dgm:pt>
    <dgm:pt modelId="{B534CD45-7E6D-40F7-A8AD-63453402D5FC}" type="parTrans" cxnId="{A43FAE1C-F382-4082-A970-72333F255FE6}">
      <dgm:prSet/>
      <dgm:spPr/>
      <dgm:t>
        <a:bodyPr/>
        <a:lstStyle/>
        <a:p>
          <a:endParaRPr lang="sv-SE"/>
        </a:p>
      </dgm:t>
    </dgm:pt>
    <dgm:pt modelId="{499773C9-663F-4CBA-8CB2-449C22873314}" type="sibTrans" cxnId="{A43FAE1C-F382-4082-A970-72333F255FE6}">
      <dgm:prSet/>
      <dgm:spPr/>
      <dgm:t>
        <a:bodyPr/>
        <a:lstStyle/>
        <a:p>
          <a:endParaRPr lang="sv-SE"/>
        </a:p>
      </dgm:t>
    </dgm:pt>
    <dgm:pt modelId="{542D3DFF-888E-44CB-A424-DA5B38CCACB8}">
      <dgm:prSet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Niclas Friberg</a:t>
          </a:r>
          <a:endParaRPr lang="sv-SE" dirty="0"/>
        </a:p>
      </dgm:t>
    </dgm:pt>
    <dgm:pt modelId="{A027FE3F-C0D6-4714-B781-56561CF46750}" type="parTrans" cxnId="{3203B853-315A-4A39-92FD-886B7792E75C}">
      <dgm:prSet/>
      <dgm:spPr/>
      <dgm:t>
        <a:bodyPr/>
        <a:lstStyle/>
        <a:p>
          <a:endParaRPr lang="sv-SE"/>
        </a:p>
      </dgm:t>
    </dgm:pt>
    <dgm:pt modelId="{A6704CDA-D6B8-4BDF-887E-EC84FA04829F}" type="sibTrans" cxnId="{3203B853-315A-4A39-92FD-886B7792E75C}">
      <dgm:prSet/>
      <dgm:spPr/>
      <dgm:t>
        <a:bodyPr/>
        <a:lstStyle/>
        <a:p>
          <a:endParaRPr lang="sv-SE"/>
        </a:p>
      </dgm:t>
    </dgm:pt>
    <dgm:pt modelId="{1A02322F-0301-4EDD-ABF5-373F490ACA66}">
      <dgm:prSet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Andreas Holmgren</a:t>
          </a:r>
          <a:endParaRPr lang="sv-SE" dirty="0"/>
        </a:p>
      </dgm:t>
    </dgm:pt>
    <dgm:pt modelId="{8E864412-B552-4974-9C12-6E89DD29E301}" type="parTrans" cxnId="{0AAEB7DA-0741-41B9-9B3F-412185373582}">
      <dgm:prSet/>
      <dgm:spPr/>
      <dgm:t>
        <a:bodyPr/>
        <a:lstStyle/>
        <a:p>
          <a:endParaRPr lang="sv-SE"/>
        </a:p>
      </dgm:t>
    </dgm:pt>
    <dgm:pt modelId="{255C0914-6923-45FB-8C26-D770A9F5F14F}" type="sibTrans" cxnId="{0AAEB7DA-0741-41B9-9B3F-412185373582}">
      <dgm:prSet/>
      <dgm:spPr/>
      <dgm:t>
        <a:bodyPr/>
        <a:lstStyle/>
        <a:p>
          <a:endParaRPr lang="sv-SE"/>
        </a:p>
      </dgm:t>
    </dgm:pt>
    <dgm:pt modelId="{D7EA4A98-6D4B-450E-A6C7-0EE96F6A2ACE}">
      <dgm:prSet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Thobias Log</a:t>
          </a:r>
        </a:p>
        <a:p>
          <a:r>
            <a:rPr lang="sv-SE" dirty="0" smtClean="0"/>
            <a:t>Koordinator</a:t>
          </a:r>
          <a:endParaRPr lang="sv-SE" dirty="0"/>
        </a:p>
      </dgm:t>
    </dgm:pt>
    <dgm:pt modelId="{5C84C1FC-531E-4FEF-AFAF-06B5D88A9F79}" type="parTrans" cxnId="{65675544-4D4E-433D-A055-C406CACF9E28}">
      <dgm:prSet/>
      <dgm:spPr/>
      <dgm:t>
        <a:bodyPr/>
        <a:lstStyle/>
        <a:p>
          <a:endParaRPr lang="sv-SE"/>
        </a:p>
      </dgm:t>
    </dgm:pt>
    <dgm:pt modelId="{93F5A34D-78E6-4CEB-8091-30645DCBC235}" type="sibTrans" cxnId="{65675544-4D4E-433D-A055-C406CACF9E28}">
      <dgm:prSet/>
      <dgm:spPr/>
      <dgm:t>
        <a:bodyPr/>
        <a:lstStyle/>
        <a:p>
          <a:endParaRPr lang="sv-SE"/>
        </a:p>
      </dgm:t>
    </dgm:pt>
    <dgm:pt modelId="{573549E2-30C2-47F8-8D03-2B3506585611}">
      <dgm:prSet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Ali Dlir</a:t>
          </a:r>
          <a:endParaRPr lang="sv-SE" dirty="0"/>
        </a:p>
      </dgm:t>
    </dgm:pt>
    <dgm:pt modelId="{AF963D62-116F-49AC-96E5-6CAD53E95577}" type="parTrans" cxnId="{1B9B35C1-FA5F-4C92-9698-0154E6783500}">
      <dgm:prSet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sv-SE"/>
        </a:p>
      </dgm:t>
    </dgm:pt>
    <dgm:pt modelId="{50CA59E4-D525-42F7-B9A7-55E1F3B3EFC6}" type="sibTrans" cxnId="{1B9B35C1-FA5F-4C92-9698-0154E6783500}">
      <dgm:prSet/>
      <dgm:spPr/>
      <dgm:t>
        <a:bodyPr/>
        <a:lstStyle/>
        <a:p>
          <a:endParaRPr lang="sv-SE"/>
        </a:p>
      </dgm:t>
    </dgm:pt>
    <dgm:pt modelId="{9B1F2E07-6698-4622-B918-D1032032BF39}">
      <dgm:prSet custT="1"/>
      <dgm:spPr/>
      <dgm:t>
        <a:bodyPr/>
        <a:lstStyle/>
        <a:p>
          <a:r>
            <a:rPr lang="sv-SE" sz="1000" dirty="0" smtClean="0"/>
            <a:t>Lars Kjellgren</a:t>
          </a:r>
          <a:endParaRPr lang="sv-SE" sz="1000" dirty="0"/>
        </a:p>
      </dgm:t>
    </dgm:pt>
    <dgm:pt modelId="{A2C3CDAB-9C65-40E7-BA03-617D8032169D}" type="parTrans" cxnId="{13D042E5-A7B2-487A-A893-27085184C678}">
      <dgm:prSet/>
      <dgm:spPr/>
      <dgm:t>
        <a:bodyPr/>
        <a:lstStyle/>
        <a:p>
          <a:endParaRPr lang="sv-SE"/>
        </a:p>
      </dgm:t>
    </dgm:pt>
    <dgm:pt modelId="{EC2A4F7E-7955-488C-9AD1-39C3B38F8F1F}" type="sibTrans" cxnId="{13D042E5-A7B2-487A-A893-27085184C678}">
      <dgm:prSet/>
      <dgm:spPr/>
      <dgm:t>
        <a:bodyPr/>
        <a:lstStyle/>
        <a:p>
          <a:endParaRPr lang="sv-SE"/>
        </a:p>
      </dgm:t>
    </dgm:pt>
    <dgm:pt modelId="{5FE32D91-49ED-4A80-AF82-C6A10F784163}" type="asst">
      <dgm:prSet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Administratör </a:t>
          </a:r>
        </a:p>
        <a:p>
          <a:r>
            <a:rPr lang="sv-SE" dirty="0" smtClean="0"/>
            <a:t>Pontus Lindblom</a:t>
          </a:r>
        </a:p>
        <a:p>
          <a:r>
            <a:rPr lang="sv-SE" dirty="0" smtClean="0"/>
            <a:t>(Delad tjänst med </a:t>
          </a:r>
          <a:r>
            <a:rPr lang="sv-SE" dirty="0" err="1" smtClean="0"/>
            <a:t>Sloh</a:t>
          </a:r>
          <a:r>
            <a:rPr lang="sv-SE" dirty="0" smtClean="0"/>
            <a:t>)</a:t>
          </a:r>
          <a:endParaRPr lang="sv-SE" dirty="0"/>
        </a:p>
      </dgm:t>
    </dgm:pt>
    <dgm:pt modelId="{7060988C-A7AB-4959-BB73-491AF1265E91}" type="parTrans" cxnId="{96EB6C56-1DF6-4D3A-8B69-3BE6EBB05FBF}">
      <dgm:prSet/>
      <dgm:spPr/>
      <dgm:t>
        <a:bodyPr/>
        <a:lstStyle/>
        <a:p>
          <a:endParaRPr lang="sv-SE"/>
        </a:p>
      </dgm:t>
    </dgm:pt>
    <dgm:pt modelId="{A7C962DD-E067-4656-8387-D0C7C9CBD1BC}" type="sibTrans" cxnId="{96EB6C56-1DF6-4D3A-8B69-3BE6EBB05FBF}">
      <dgm:prSet/>
      <dgm:spPr/>
      <dgm:t>
        <a:bodyPr/>
        <a:lstStyle/>
        <a:p>
          <a:endParaRPr lang="sv-SE"/>
        </a:p>
      </dgm:t>
    </dgm:pt>
    <dgm:pt modelId="{E72C7102-78EC-4EC5-BF92-82989EAD8C28}">
      <dgm:prSet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v-SE" dirty="0" smtClean="0"/>
            <a:t>Joakim Lundmark</a:t>
          </a:r>
          <a:endParaRPr lang="sv-SE" dirty="0"/>
        </a:p>
      </dgm:t>
    </dgm:pt>
    <dgm:pt modelId="{E65C85F0-2918-4460-A7ED-A7785D33A262}" type="parTrans" cxnId="{6BEDF9FE-AA19-4CC7-8B67-4D26DEC7B431}">
      <dgm:prSet/>
      <dgm:spPr/>
      <dgm:t>
        <a:bodyPr/>
        <a:lstStyle/>
        <a:p>
          <a:endParaRPr lang="sv-SE"/>
        </a:p>
      </dgm:t>
    </dgm:pt>
    <dgm:pt modelId="{4BB938DB-3E25-45A5-88E6-28FB68D5F9CD}" type="sibTrans" cxnId="{6BEDF9FE-AA19-4CC7-8B67-4D26DEC7B431}">
      <dgm:prSet/>
      <dgm:spPr/>
      <dgm:t>
        <a:bodyPr/>
        <a:lstStyle/>
        <a:p>
          <a:endParaRPr lang="sv-SE"/>
        </a:p>
      </dgm:t>
    </dgm:pt>
    <dgm:pt modelId="{A8221DF9-0096-4555-AA3F-60537F0AC46D}" type="pres">
      <dgm:prSet presAssocID="{603F25A2-D1CE-4148-B7B1-06A0C730B5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7BC099E8-04C1-40BE-A236-A5BD8397A124}" type="pres">
      <dgm:prSet presAssocID="{F1254157-0AC7-48FB-9252-F8853334A716}" presName="hierRoot1" presStyleCnt="0">
        <dgm:presLayoutVars>
          <dgm:hierBranch val="init"/>
        </dgm:presLayoutVars>
      </dgm:prSet>
      <dgm:spPr/>
    </dgm:pt>
    <dgm:pt modelId="{218206C6-544C-43D6-897D-E6A5D17D4566}" type="pres">
      <dgm:prSet presAssocID="{F1254157-0AC7-48FB-9252-F8853334A716}" presName="rootComposite1" presStyleCnt="0"/>
      <dgm:spPr/>
    </dgm:pt>
    <dgm:pt modelId="{1B9C7BDD-C950-4251-A283-F2104B9C030D}" type="pres">
      <dgm:prSet presAssocID="{F1254157-0AC7-48FB-9252-F8853334A716}" presName="rootText1" presStyleLbl="node0" presStyleIdx="0" presStyleCnt="1" custLinFactNeighborX="-9538" custLinFactNeighborY="-39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22FC619-D4BA-4003-84C0-286E531B3282}" type="pres">
      <dgm:prSet presAssocID="{F1254157-0AC7-48FB-9252-F8853334A716}" presName="rootConnector1" presStyleLbl="node1" presStyleIdx="0" presStyleCnt="0"/>
      <dgm:spPr/>
      <dgm:t>
        <a:bodyPr/>
        <a:lstStyle/>
        <a:p>
          <a:endParaRPr lang="sv-SE"/>
        </a:p>
      </dgm:t>
    </dgm:pt>
    <dgm:pt modelId="{21064809-0063-4DF7-99E2-9827E8E8A973}" type="pres">
      <dgm:prSet presAssocID="{F1254157-0AC7-48FB-9252-F8853334A716}" presName="hierChild2" presStyleCnt="0"/>
      <dgm:spPr/>
    </dgm:pt>
    <dgm:pt modelId="{EFA67163-F55E-42FD-A092-E92C701DD2B1}" type="pres">
      <dgm:prSet presAssocID="{C1B5E9D8-7455-4D23-89B9-BE12D30D2D09}" presName="Name37" presStyleLbl="parChTrans1D2" presStyleIdx="0" presStyleCnt="7"/>
      <dgm:spPr/>
      <dgm:t>
        <a:bodyPr/>
        <a:lstStyle/>
        <a:p>
          <a:endParaRPr lang="sv-SE"/>
        </a:p>
      </dgm:t>
    </dgm:pt>
    <dgm:pt modelId="{9D8F6FE1-EE99-4994-BB4E-DCD7939CE414}" type="pres">
      <dgm:prSet presAssocID="{5740817F-C6F4-4C6B-B627-E59CC778B647}" presName="hierRoot2" presStyleCnt="0">
        <dgm:presLayoutVars>
          <dgm:hierBranch val="init"/>
        </dgm:presLayoutVars>
      </dgm:prSet>
      <dgm:spPr/>
    </dgm:pt>
    <dgm:pt modelId="{38AC8849-792A-48BF-8D04-77FFEB0DFEA3}" type="pres">
      <dgm:prSet presAssocID="{5740817F-C6F4-4C6B-B627-E59CC778B647}" presName="rootComposite" presStyleCnt="0"/>
      <dgm:spPr/>
    </dgm:pt>
    <dgm:pt modelId="{7384995C-046F-40C6-9627-1FE272537499}" type="pres">
      <dgm:prSet presAssocID="{5740817F-C6F4-4C6B-B627-E59CC778B647}" presName="rootText" presStyleLbl="node2" presStyleIdx="0" presStyleCnt="5" custScaleX="180152" custScaleY="243709" custLinFactNeighborY="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294F6E9D-0D6C-4E54-9DE8-B7CB7A8E4C0E}" type="pres">
      <dgm:prSet presAssocID="{5740817F-C6F4-4C6B-B627-E59CC778B647}" presName="rootConnector" presStyleLbl="node2" presStyleIdx="0" presStyleCnt="5"/>
      <dgm:spPr/>
      <dgm:t>
        <a:bodyPr/>
        <a:lstStyle/>
        <a:p>
          <a:endParaRPr lang="sv-SE"/>
        </a:p>
      </dgm:t>
    </dgm:pt>
    <dgm:pt modelId="{5B21857F-A356-425D-BB85-0E1C5F012C10}" type="pres">
      <dgm:prSet presAssocID="{5740817F-C6F4-4C6B-B627-E59CC778B647}" presName="hierChild4" presStyleCnt="0"/>
      <dgm:spPr/>
    </dgm:pt>
    <dgm:pt modelId="{1730CA3F-AE8E-4262-A4C3-F11B23203CF5}" type="pres">
      <dgm:prSet presAssocID="{87D2EA1D-5B0B-4EC3-81EE-E93547293262}" presName="Name37" presStyleLbl="parChTrans1D3" presStyleIdx="0" presStyleCnt="5"/>
      <dgm:spPr/>
      <dgm:t>
        <a:bodyPr/>
        <a:lstStyle/>
        <a:p>
          <a:endParaRPr lang="sv-SE"/>
        </a:p>
      </dgm:t>
    </dgm:pt>
    <dgm:pt modelId="{16223CFB-5E9F-4C92-A720-514BE05C558C}" type="pres">
      <dgm:prSet presAssocID="{49684D03-9385-4D97-9C51-F84342AE8B89}" presName="hierRoot2" presStyleCnt="0">
        <dgm:presLayoutVars>
          <dgm:hierBranch val="init"/>
        </dgm:presLayoutVars>
      </dgm:prSet>
      <dgm:spPr/>
    </dgm:pt>
    <dgm:pt modelId="{8402C747-BEBC-4A93-89DB-DE599455A7FF}" type="pres">
      <dgm:prSet presAssocID="{49684D03-9385-4D97-9C51-F84342AE8B89}" presName="rootComposite" presStyleCnt="0"/>
      <dgm:spPr/>
    </dgm:pt>
    <dgm:pt modelId="{C9069BE7-8C23-4D06-90BD-FB4A7BF80635}" type="pres">
      <dgm:prSet presAssocID="{49684D03-9385-4D97-9C51-F84342AE8B89}" presName="rootText" presStyleLbl="node3" presStyleIdx="0" presStyleCnt="5" custScaleX="144356" custScaleY="18344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A3F0314-0F42-4A90-8581-82A6B97A7CF5}" type="pres">
      <dgm:prSet presAssocID="{49684D03-9385-4D97-9C51-F84342AE8B89}" presName="rootConnector" presStyleLbl="node3" presStyleIdx="0" presStyleCnt="5"/>
      <dgm:spPr/>
      <dgm:t>
        <a:bodyPr/>
        <a:lstStyle/>
        <a:p>
          <a:endParaRPr lang="sv-SE"/>
        </a:p>
      </dgm:t>
    </dgm:pt>
    <dgm:pt modelId="{0B2DBC07-434D-4E36-A97D-14A3461939CE}" type="pres">
      <dgm:prSet presAssocID="{49684D03-9385-4D97-9C51-F84342AE8B89}" presName="hierChild4" presStyleCnt="0"/>
      <dgm:spPr/>
    </dgm:pt>
    <dgm:pt modelId="{2135034D-7F26-423D-BB49-DF2C18633F74}" type="pres">
      <dgm:prSet presAssocID="{310352C4-D305-4B37-B918-7CEEA4BB756B}" presName="Name37" presStyleLbl="parChTrans1D4" presStyleIdx="0" presStyleCnt="7"/>
      <dgm:spPr/>
      <dgm:t>
        <a:bodyPr/>
        <a:lstStyle/>
        <a:p>
          <a:endParaRPr lang="sv-SE"/>
        </a:p>
      </dgm:t>
    </dgm:pt>
    <dgm:pt modelId="{41D81328-D19C-4197-B337-0B232A692DC4}" type="pres">
      <dgm:prSet presAssocID="{DB99258F-009A-4FFC-9F28-A3883114F849}" presName="hierRoot2" presStyleCnt="0">
        <dgm:presLayoutVars>
          <dgm:hierBranch val="init"/>
        </dgm:presLayoutVars>
      </dgm:prSet>
      <dgm:spPr/>
    </dgm:pt>
    <dgm:pt modelId="{8630E6F9-74CD-4665-9330-8995E58CF53F}" type="pres">
      <dgm:prSet presAssocID="{DB99258F-009A-4FFC-9F28-A3883114F849}" presName="rootComposite" presStyleCnt="0"/>
      <dgm:spPr/>
    </dgm:pt>
    <dgm:pt modelId="{B3445AA7-DAD1-4532-82BF-423C9537252D}" type="pres">
      <dgm:prSet presAssocID="{DB99258F-009A-4FFC-9F28-A3883114F849}" presName="rootText" presStyleLbl="node4" presStyleIdx="0" presStyleCnt="7" custScaleX="142292" custScaleY="14953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997CA43E-E639-4920-9486-8E1F8A08289F}" type="pres">
      <dgm:prSet presAssocID="{DB99258F-009A-4FFC-9F28-A3883114F849}" presName="rootConnector" presStyleLbl="node4" presStyleIdx="0" presStyleCnt="7"/>
      <dgm:spPr/>
      <dgm:t>
        <a:bodyPr/>
        <a:lstStyle/>
        <a:p>
          <a:endParaRPr lang="sv-SE"/>
        </a:p>
      </dgm:t>
    </dgm:pt>
    <dgm:pt modelId="{C6A6B1D6-1202-479D-A178-022B65E844D3}" type="pres">
      <dgm:prSet presAssocID="{DB99258F-009A-4FFC-9F28-A3883114F849}" presName="hierChild4" presStyleCnt="0"/>
      <dgm:spPr/>
    </dgm:pt>
    <dgm:pt modelId="{C101464D-0C03-4B2F-BA24-0CBB69A3C07E}" type="pres">
      <dgm:prSet presAssocID="{DB99258F-009A-4FFC-9F28-A3883114F849}" presName="hierChild5" presStyleCnt="0"/>
      <dgm:spPr/>
    </dgm:pt>
    <dgm:pt modelId="{9847D6CF-EEFA-40D2-9BDA-C74C6EE2C54A}" type="pres">
      <dgm:prSet presAssocID="{A2C3CDAB-9C65-40E7-BA03-617D8032169D}" presName="Name37" presStyleLbl="parChTrans1D4" presStyleIdx="1" presStyleCnt="7"/>
      <dgm:spPr/>
      <dgm:t>
        <a:bodyPr/>
        <a:lstStyle/>
        <a:p>
          <a:endParaRPr lang="sv-SE"/>
        </a:p>
      </dgm:t>
    </dgm:pt>
    <dgm:pt modelId="{8C70DBB4-16FE-4F07-ADA5-0C86168C699E}" type="pres">
      <dgm:prSet presAssocID="{9B1F2E07-6698-4622-B918-D1032032BF39}" presName="hierRoot2" presStyleCnt="0">
        <dgm:presLayoutVars>
          <dgm:hierBranch val="init"/>
        </dgm:presLayoutVars>
      </dgm:prSet>
      <dgm:spPr/>
    </dgm:pt>
    <dgm:pt modelId="{6B2BFADC-09DD-472C-8ED7-443755BF9FC2}" type="pres">
      <dgm:prSet presAssocID="{9B1F2E07-6698-4622-B918-D1032032BF39}" presName="rootComposite" presStyleCnt="0"/>
      <dgm:spPr/>
    </dgm:pt>
    <dgm:pt modelId="{88422379-B8B7-4B8F-8B8D-92779E8BE191}" type="pres">
      <dgm:prSet presAssocID="{9B1F2E07-6698-4622-B918-D1032032BF39}" presName="rootText" presStyleLbl="node4" presStyleIdx="1" presStyleCnt="7" custScaleX="144543" custScaleY="13721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93A2042-FDA8-45ED-9802-02506D946E3B}" type="pres">
      <dgm:prSet presAssocID="{9B1F2E07-6698-4622-B918-D1032032BF39}" presName="rootConnector" presStyleLbl="node4" presStyleIdx="1" presStyleCnt="7"/>
      <dgm:spPr/>
      <dgm:t>
        <a:bodyPr/>
        <a:lstStyle/>
        <a:p>
          <a:endParaRPr lang="sv-SE"/>
        </a:p>
      </dgm:t>
    </dgm:pt>
    <dgm:pt modelId="{34F724CA-A70F-44BE-AF02-24564A9D6338}" type="pres">
      <dgm:prSet presAssocID="{9B1F2E07-6698-4622-B918-D1032032BF39}" presName="hierChild4" presStyleCnt="0"/>
      <dgm:spPr/>
    </dgm:pt>
    <dgm:pt modelId="{29C13D5A-0E3E-47F5-BFD4-673C35D7C47E}" type="pres">
      <dgm:prSet presAssocID="{9B1F2E07-6698-4622-B918-D1032032BF39}" presName="hierChild5" presStyleCnt="0"/>
      <dgm:spPr/>
    </dgm:pt>
    <dgm:pt modelId="{4077A8A8-D3F5-4FD7-8292-7B3ABAB242A9}" type="pres">
      <dgm:prSet presAssocID="{49684D03-9385-4D97-9C51-F84342AE8B89}" presName="hierChild5" presStyleCnt="0"/>
      <dgm:spPr/>
    </dgm:pt>
    <dgm:pt modelId="{7424EED0-37E1-45B2-93D1-7C1AFC321E46}" type="pres">
      <dgm:prSet presAssocID="{5740817F-C6F4-4C6B-B627-E59CC778B647}" presName="hierChild5" presStyleCnt="0"/>
      <dgm:spPr/>
    </dgm:pt>
    <dgm:pt modelId="{EE4411AC-13C7-4284-94A1-665956EF89E9}" type="pres">
      <dgm:prSet presAssocID="{3998D9D4-942E-4F6E-9450-D4AE552074D5}" presName="Name37" presStyleLbl="parChTrans1D2" presStyleIdx="1" presStyleCnt="7"/>
      <dgm:spPr/>
      <dgm:t>
        <a:bodyPr/>
        <a:lstStyle/>
        <a:p>
          <a:endParaRPr lang="sv-SE"/>
        </a:p>
      </dgm:t>
    </dgm:pt>
    <dgm:pt modelId="{D9FD6DB3-8D8F-41BF-BACA-2DA3E19116FF}" type="pres">
      <dgm:prSet presAssocID="{6DE1DA31-6C5B-4640-91B8-ECDD7A65621F}" presName="hierRoot2" presStyleCnt="0">
        <dgm:presLayoutVars>
          <dgm:hierBranch val="init"/>
        </dgm:presLayoutVars>
      </dgm:prSet>
      <dgm:spPr/>
    </dgm:pt>
    <dgm:pt modelId="{0760CD67-76C7-4DC1-B4B6-EBFD39DF1BA0}" type="pres">
      <dgm:prSet presAssocID="{6DE1DA31-6C5B-4640-91B8-ECDD7A65621F}" presName="rootComposite" presStyleCnt="0"/>
      <dgm:spPr/>
    </dgm:pt>
    <dgm:pt modelId="{6F8832C9-BBC4-4090-9517-E2F98C07A54E}" type="pres">
      <dgm:prSet presAssocID="{6DE1DA31-6C5B-4640-91B8-ECDD7A65621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9F644DD5-D2FF-4B75-A08C-A0C7F156AC78}" type="pres">
      <dgm:prSet presAssocID="{6DE1DA31-6C5B-4640-91B8-ECDD7A65621F}" presName="rootConnector" presStyleLbl="node2" presStyleIdx="1" presStyleCnt="5"/>
      <dgm:spPr/>
      <dgm:t>
        <a:bodyPr/>
        <a:lstStyle/>
        <a:p>
          <a:endParaRPr lang="sv-SE"/>
        </a:p>
      </dgm:t>
    </dgm:pt>
    <dgm:pt modelId="{C42F43E7-860E-464E-BA55-1AD9E42A764E}" type="pres">
      <dgm:prSet presAssocID="{6DE1DA31-6C5B-4640-91B8-ECDD7A65621F}" presName="hierChild4" presStyleCnt="0"/>
      <dgm:spPr/>
    </dgm:pt>
    <dgm:pt modelId="{44881632-3C89-48DA-824F-5BC152F619BA}" type="pres">
      <dgm:prSet presAssocID="{41BB273D-65F4-4D4F-99FC-EDE64ACD4378}" presName="Name37" presStyleLbl="parChTrans1D3" presStyleIdx="1" presStyleCnt="5"/>
      <dgm:spPr/>
      <dgm:t>
        <a:bodyPr/>
        <a:lstStyle/>
        <a:p>
          <a:endParaRPr lang="sv-SE"/>
        </a:p>
      </dgm:t>
    </dgm:pt>
    <dgm:pt modelId="{13F6437A-1EE2-45DB-810A-ED57EEF5F485}" type="pres">
      <dgm:prSet presAssocID="{7131B4FB-4559-428C-9145-7186CEF13A47}" presName="hierRoot2" presStyleCnt="0">
        <dgm:presLayoutVars>
          <dgm:hierBranch val="init"/>
        </dgm:presLayoutVars>
      </dgm:prSet>
      <dgm:spPr/>
    </dgm:pt>
    <dgm:pt modelId="{9B50D2CD-D2B6-4419-A8B1-65DDB83760FA}" type="pres">
      <dgm:prSet presAssocID="{7131B4FB-4559-428C-9145-7186CEF13A47}" presName="rootComposite" presStyleCnt="0"/>
      <dgm:spPr/>
    </dgm:pt>
    <dgm:pt modelId="{191F2022-AD69-4387-AB63-DC330FA39364}" type="pres">
      <dgm:prSet presAssocID="{7131B4FB-4559-428C-9145-7186CEF13A47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96C3389-93D1-4C44-9665-20175E901231}" type="pres">
      <dgm:prSet presAssocID="{7131B4FB-4559-428C-9145-7186CEF13A47}" presName="rootConnector" presStyleLbl="node3" presStyleIdx="1" presStyleCnt="5"/>
      <dgm:spPr/>
      <dgm:t>
        <a:bodyPr/>
        <a:lstStyle/>
        <a:p>
          <a:endParaRPr lang="sv-SE"/>
        </a:p>
      </dgm:t>
    </dgm:pt>
    <dgm:pt modelId="{E2148D6D-B757-4A66-BAD1-5B5ABA22B087}" type="pres">
      <dgm:prSet presAssocID="{7131B4FB-4559-428C-9145-7186CEF13A47}" presName="hierChild4" presStyleCnt="0"/>
      <dgm:spPr/>
    </dgm:pt>
    <dgm:pt modelId="{D90A6A2A-C977-4925-8E9B-BCF4596F4BE9}" type="pres">
      <dgm:prSet presAssocID="{F9BE5C42-07E2-404B-A14F-7995220FCB9C}" presName="Name37" presStyleLbl="parChTrans1D4" presStyleIdx="2" presStyleCnt="7"/>
      <dgm:spPr/>
      <dgm:t>
        <a:bodyPr/>
        <a:lstStyle/>
        <a:p>
          <a:endParaRPr lang="sv-SE"/>
        </a:p>
      </dgm:t>
    </dgm:pt>
    <dgm:pt modelId="{4383EFF6-5EC7-456F-98CC-0473CA8E3EA9}" type="pres">
      <dgm:prSet presAssocID="{A2A3CCA3-F1A0-4EE1-9F5C-352D7A0BB205}" presName="hierRoot2" presStyleCnt="0">
        <dgm:presLayoutVars>
          <dgm:hierBranch val="init"/>
        </dgm:presLayoutVars>
      </dgm:prSet>
      <dgm:spPr/>
    </dgm:pt>
    <dgm:pt modelId="{9738383B-A27C-4CB5-A7E9-CEA554FD9CEB}" type="pres">
      <dgm:prSet presAssocID="{A2A3CCA3-F1A0-4EE1-9F5C-352D7A0BB205}" presName="rootComposite" presStyleCnt="0"/>
      <dgm:spPr/>
    </dgm:pt>
    <dgm:pt modelId="{262C3CFC-1C8A-4CA3-968D-AA8999130B99}" type="pres">
      <dgm:prSet presAssocID="{A2A3CCA3-F1A0-4EE1-9F5C-352D7A0BB205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9E1EE62-940F-4650-BD8F-F8DA1A240B07}" type="pres">
      <dgm:prSet presAssocID="{A2A3CCA3-F1A0-4EE1-9F5C-352D7A0BB205}" presName="rootConnector" presStyleLbl="node4" presStyleIdx="2" presStyleCnt="7"/>
      <dgm:spPr/>
      <dgm:t>
        <a:bodyPr/>
        <a:lstStyle/>
        <a:p>
          <a:endParaRPr lang="sv-SE"/>
        </a:p>
      </dgm:t>
    </dgm:pt>
    <dgm:pt modelId="{365456E2-FBBE-46D2-A34E-F530E4CFB5FF}" type="pres">
      <dgm:prSet presAssocID="{A2A3CCA3-F1A0-4EE1-9F5C-352D7A0BB205}" presName="hierChild4" presStyleCnt="0"/>
      <dgm:spPr/>
    </dgm:pt>
    <dgm:pt modelId="{E8A8A6AD-1C1C-438A-9972-7A70624D5953}" type="pres">
      <dgm:prSet presAssocID="{A2A3CCA3-F1A0-4EE1-9F5C-352D7A0BB205}" presName="hierChild5" presStyleCnt="0"/>
      <dgm:spPr/>
    </dgm:pt>
    <dgm:pt modelId="{92FAB274-C34C-4618-B5A1-248628B1654E}" type="pres">
      <dgm:prSet presAssocID="{7131B4FB-4559-428C-9145-7186CEF13A47}" presName="hierChild5" presStyleCnt="0"/>
      <dgm:spPr/>
    </dgm:pt>
    <dgm:pt modelId="{A5BF8FBD-FD82-4936-9698-178B954F8031}" type="pres">
      <dgm:prSet presAssocID="{6DE1DA31-6C5B-4640-91B8-ECDD7A65621F}" presName="hierChild5" presStyleCnt="0"/>
      <dgm:spPr/>
    </dgm:pt>
    <dgm:pt modelId="{F737A12F-6011-4682-BA18-858D7DE5921C}" type="pres">
      <dgm:prSet presAssocID="{1A354A06-286F-4745-ADDE-6C0C8035CCDF}" presName="Name37" presStyleLbl="parChTrans1D2" presStyleIdx="2" presStyleCnt="7"/>
      <dgm:spPr/>
      <dgm:t>
        <a:bodyPr/>
        <a:lstStyle/>
        <a:p>
          <a:endParaRPr lang="sv-SE"/>
        </a:p>
      </dgm:t>
    </dgm:pt>
    <dgm:pt modelId="{C7F9EA20-9AAE-449B-8B54-C49E0B6E7BE4}" type="pres">
      <dgm:prSet presAssocID="{3C14AD98-1733-416B-BD9D-7FD54C7DD0BA}" presName="hierRoot2" presStyleCnt="0">
        <dgm:presLayoutVars>
          <dgm:hierBranch val="init"/>
        </dgm:presLayoutVars>
      </dgm:prSet>
      <dgm:spPr/>
    </dgm:pt>
    <dgm:pt modelId="{1A566A07-47EC-4E71-9413-91811BB2E9B4}" type="pres">
      <dgm:prSet presAssocID="{3C14AD98-1733-416B-BD9D-7FD54C7DD0BA}" presName="rootComposite" presStyleCnt="0"/>
      <dgm:spPr/>
    </dgm:pt>
    <dgm:pt modelId="{7E95CCDC-E5F3-4623-8040-45CCE7D2BE14}" type="pres">
      <dgm:prSet presAssocID="{3C14AD98-1733-416B-BD9D-7FD54C7DD0BA}" presName="rootText" presStyleLbl="node2" presStyleIdx="2" presStyleCnt="5" custLinFactNeighborX="152" custLinFactNeighborY="-115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24748228-5FB0-45C8-AF39-D5683299D722}" type="pres">
      <dgm:prSet presAssocID="{3C14AD98-1733-416B-BD9D-7FD54C7DD0BA}" presName="rootConnector" presStyleLbl="node2" presStyleIdx="2" presStyleCnt="5"/>
      <dgm:spPr/>
      <dgm:t>
        <a:bodyPr/>
        <a:lstStyle/>
        <a:p>
          <a:endParaRPr lang="sv-SE"/>
        </a:p>
      </dgm:t>
    </dgm:pt>
    <dgm:pt modelId="{E765C7AE-A05D-4B7F-AD5D-75A696F1ECFF}" type="pres">
      <dgm:prSet presAssocID="{3C14AD98-1733-416B-BD9D-7FD54C7DD0BA}" presName="hierChild4" presStyleCnt="0"/>
      <dgm:spPr/>
    </dgm:pt>
    <dgm:pt modelId="{F0EFE780-A6DE-4132-B376-B23C9D4975B4}" type="pres">
      <dgm:prSet presAssocID="{84243F4D-E74F-4F45-91D0-85EC60CC4944}" presName="Name37" presStyleLbl="parChTrans1D3" presStyleIdx="2" presStyleCnt="5"/>
      <dgm:spPr/>
      <dgm:t>
        <a:bodyPr/>
        <a:lstStyle/>
        <a:p>
          <a:endParaRPr lang="sv-SE"/>
        </a:p>
      </dgm:t>
    </dgm:pt>
    <dgm:pt modelId="{609245C2-A314-4FF9-95ED-40AE0D850FA3}" type="pres">
      <dgm:prSet presAssocID="{206DB30E-1FA7-4C51-99D9-E3E2AAE780EA}" presName="hierRoot2" presStyleCnt="0">
        <dgm:presLayoutVars>
          <dgm:hierBranch val="init"/>
        </dgm:presLayoutVars>
      </dgm:prSet>
      <dgm:spPr/>
    </dgm:pt>
    <dgm:pt modelId="{F3AE6280-9FBA-4E5E-AA12-D2423DB0D619}" type="pres">
      <dgm:prSet presAssocID="{206DB30E-1FA7-4C51-99D9-E3E2AAE780EA}" presName="rootComposite" presStyleCnt="0"/>
      <dgm:spPr/>
    </dgm:pt>
    <dgm:pt modelId="{2468D41E-FAEA-4FC9-82DE-2F89EC0CBC72}" type="pres">
      <dgm:prSet presAssocID="{206DB30E-1FA7-4C51-99D9-E3E2AAE780EA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583851D-5E04-44E0-AF24-B9CCAC20B19B}" type="pres">
      <dgm:prSet presAssocID="{206DB30E-1FA7-4C51-99D9-E3E2AAE780EA}" presName="rootConnector" presStyleLbl="node3" presStyleIdx="2" presStyleCnt="5"/>
      <dgm:spPr/>
      <dgm:t>
        <a:bodyPr/>
        <a:lstStyle/>
        <a:p>
          <a:endParaRPr lang="sv-SE"/>
        </a:p>
      </dgm:t>
    </dgm:pt>
    <dgm:pt modelId="{EC55B050-2576-4D7E-94CE-CCE85324144B}" type="pres">
      <dgm:prSet presAssocID="{206DB30E-1FA7-4C51-99D9-E3E2AAE780EA}" presName="hierChild4" presStyleCnt="0"/>
      <dgm:spPr/>
    </dgm:pt>
    <dgm:pt modelId="{8DB9D5E3-E8A3-47DD-AAF8-D1A5269A7E00}" type="pres">
      <dgm:prSet presAssocID="{E65C85F0-2918-4460-A7ED-A7785D33A262}" presName="Name37" presStyleLbl="parChTrans1D4" presStyleIdx="3" presStyleCnt="7"/>
      <dgm:spPr/>
      <dgm:t>
        <a:bodyPr/>
        <a:lstStyle/>
        <a:p>
          <a:endParaRPr lang="sv-SE"/>
        </a:p>
      </dgm:t>
    </dgm:pt>
    <dgm:pt modelId="{7E2A71C2-FABF-49F2-A9DF-4E740A62B01C}" type="pres">
      <dgm:prSet presAssocID="{E72C7102-78EC-4EC5-BF92-82989EAD8C28}" presName="hierRoot2" presStyleCnt="0">
        <dgm:presLayoutVars>
          <dgm:hierBranch val="init"/>
        </dgm:presLayoutVars>
      </dgm:prSet>
      <dgm:spPr/>
    </dgm:pt>
    <dgm:pt modelId="{578A31E3-82FA-46C7-BC78-044A6DB4E12B}" type="pres">
      <dgm:prSet presAssocID="{E72C7102-78EC-4EC5-BF92-82989EAD8C28}" presName="rootComposite" presStyleCnt="0"/>
      <dgm:spPr/>
    </dgm:pt>
    <dgm:pt modelId="{08015460-16F2-4D98-9392-136F7734EF42}" type="pres">
      <dgm:prSet presAssocID="{E72C7102-78EC-4EC5-BF92-82989EAD8C28}" presName="rootText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045A961-11BB-4BA4-AC61-5AE500DFB508}" type="pres">
      <dgm:prSet presAssocID="{E72C7102-78EC-4EC5-BF92-82989EAD8C28}" presName="rootConnector" presStyleLbl="node4" presStyleIdx="3" presStyleCnt="7"/>
      <dgm:spPr/>
      <dgm:t>
        <a:bodyPr/>
        <a:lstStyle/>
        <a:p>
          <a:endParaRPr lang="sv-SE"/>
        </a:p>
      </dgm:t>
    </dgm:pt>
    <dgm:pt modelId="{A239AA12-969B-426E-B48A-F98E30277D16}" type="pres">
      <dgm:prSet presAssocID="{E72C7102-78EC-4EC5-BF92-82989EAD8C28}" presName="hierChild4" presStyleCnt="0"/>
      <dgm:spPr/>
    </dgm:pt>
    <dgm:pt modelId="{E16656D7-EBC7-4F0E-9791-4D0DF718FE83}" type="pres">
      <dgm:prSet presAssocID="{E72C7102-78EC-4EC5-BF92-82989EAD8C28}" presName="hierChild5" presStyleCnt="0"/>
      <dgm:spPr/>
    </dgm:pt>
    <dgm:pt modelId="{CFEE46CD-2180-4DFC-A0B3-FA002528D513}" type="pres">
      <dgm:prSet presAssocID="{206DB30E-1FA7-4C51-99D9-E3E2AAE780EA}" presName="hierChild5" presStyleCnt="0"/>
      <dgm:spPr/>
    </dgm:pt>
    <dgm:pt modelId="{9A601CBC-8864-4550-8053-C03C256BD82A}" type="pres">
      <dgm:prSet presAssocID="{3C14AD98-1733-416B-BD9D-7FD54C7DD0BA}" presName="hierChild5" presStyleCnt="0"/>
      <dgm:spPr/>
    </dgm:pt>
    <dgm:pt modelId="{F769D02E-F397-4739-8E57-4DB3343D2FE7}" type="pres">
      <dgm:prSet presAssocID="{B07259F8-4F70-43C6-9040-88529E59E5C1}" presName="Name37" presStyleLbl="parChTrans1D2" presStyleIdx="3" presStyleCnt="7"/>
      <dgm:spPr/>
      <dgm:t>
        <a:bodyPr/>
        <a:lstStyle/>
        <a:p>
          <a:endParaRPr lang="sv-SE"/>
        </a:p>
      </dgm:t>
    </dgm:pt>
    <dgm:pt modelId="{DCE1A288-E321-45C5-B619-EC441F7891F0}" type="pres">
      <dgm:prSet presAssocID="{2CFB3763-012E-498C-8C8F-D86E2DD2C7B2}" presName="hierRoot2" presStyleCnt="0">
        <dgm:presLayoutVars>
          <dgm:hierBranch val="init"/>
        </dgm:presLayoutVars>
      </dgm:prSet>
      <dgm:spPr/>
    </dgm:pt>
    <dgm:pt modelId="{1F5FEABC-B59A-4018-AD35-30505052F912}" type="pres">
      <dgm:prSet presAssocID="{2CFB3763-012E-498C-8C8F-D86E2DD2C7B2}" presName="rootComposite" presStyleCnt="0"/>
      <dgm:spPr/>
    </dgm:pt>
    <dgm:pt modelId="{6AB60D3B-2EDD-43C8-A055-C8F7A38A6C6A}" type="pres">
      <dgm:prSet presAssocID="{2CFB3763-012E-498C-8C8F-D86E2DD2C7B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926CAC6-3EEA-4F49-AE99-1471402E0F58}" type="pres">
      <dgm:prSet presAssocID="{2CFB3763-012E-498C-8C8F-D86E2DD2C7B2}" presName="rootConnector" presStyleLbl="node2" presStyleIdx="3" presStyleCnt="5"/>
      <dgm:spPr/>
      <dgm:t>
        <a:bodyPr/>
        <a:lstStyle/>
        <a:p>
          <a:endParaRPr lang="sv-SE"/>
        </a:p>
      </dgm:t>
    </dgm:pt>
    <dgm:pt modelId="{1AE576A0-0D52-414A-AE7D-E9F7250A6F19}" type="pres">
      <dgm:prSet presAssocID="{2CFB3763-012E-498C-8C8F-D86E2DD2C7B2}" presName="hierChild4" presStyleCnt="0"/>
      <dgm:spPr/>
    </dgm:pt>
    <dgm:pt modelId="{5BD89AE0-5F9C-406B-A930-6825CDBC1C13}" type="pres">
      <dgm:prSet presAssocID="{B534CD45-7E6D-40F7-A8AD-63453402D5FC}" presName="Name37" presStyleLbl="parChTrans1D3" presStyleIdx="3" presStyleCnt="5"/>
      <dgm:spPr/>
      <dgm:t>
        <a:bodyPr/>
        <a:lstStyle/>
        <a:p>
          <a:endParaRPr lang="sv-SE"/>
        </a:p>
      </dgm:t>
    </dgm:pt>
    <dgm:pt modelId="{492DEE8D-0C6F-4D28-882B-83F75A157B5E}" type="pres">
      <dgm:prSet presAssocID="{68C978D4-744E-4970-B35D-8F40C93309AF}" presName="hierRoot2" presStyleCnt="0">
        <dgm:presLayoutVars>
          <dgm:hierBranch val="init"/>
        </dgm:presLayoutVars>
      </dgm:prSet>
      <dgm:spPr/>
    </dgm:pt>
    <dgm:pt modelId="{C2FE3D17-243F-4C0C-8656-E6920E1B0548}" type="pres">
      <dgm:prSet presAssocID="{68C978D4-744E-4970-B35D-8F40C93309AF}" presName="rootComposite" presStyleCnt="0"/>
      <dgm:spPr/>
    </dgm:pt>
    <dgm:pt modelId="{4947CAFC-57A7-431B-95BB-6C192D170262}" type="pres">
      <dgm:prSet presAssocID="{68C978D4-744E-4970-B35D-8F40C93309AF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0BCAC796-A348-4919-8398-35689434A873}" type="pres">
      <dgm:prSet presAssocID="{68C978D4-744E-4970-B35D-8F40C93309AF}" presName="rootConnector" presStyleLbl="node3" presStyleIdx="3" presStyleCnt="5"/>
      <dgm:spPr/>
      <dgm:t>
        <a:bodyPr/>
        <a:lstStyle/>
        <a:p>
          <a:endParaRPr lang="sv-SE"/>
        </a:p>
      </dgm:t>
    </dgm:pt>
    <dgm:pt modelId="{C9C3D233-581E-4C7E-82A6-3EA233BC8282}" type="pres">
      <dgm:prSet presAssocID="{68C978D4-744E-4970-B35D-8F40C93309AF}" presName="hierChild4" presStyleCnt="0"/>
      <dgm:spPr/>
    </dgm:pt>
    <dgm:pt modelId="{40FFD94E-0D9B-4268-A14F-C26A0BB03C95}" type="pres">
      <dgm:prSet presAssocID="{A027FE3F-C0D6-4714-B781-56561CF46750}" presName="Name37" presStyleLbl="parChTrans1D4" presStyleIdx="4" presStyleCnt="7"/>
      <dgm:spPr/>
      <dgm:t>
        <a:bodyPr/>
        <a:lstStyle/>
        <a:p>
          <a:endParaRPr lang="sv-SE"/>
        </a:p>
      </dgm:t>
    </dgm:pt>
    <dgm:pt modelId="{0690CBEA-E8CC-420D-9246-4EF608752CE2}" type="pres">
      <dgm:prSet presAssocID="{542D3DFF-888E-44CB-A424-DA5B38CCACB8}" presName="hierRoot2" presStyleCnt="0">
        <dgm:presLayoutVars>
          <dgm:hierBranch val="init"/>
        </dgm:presLayoutVars>
      </dgm:prSet>
      <dgm:spPr/>
    </dgm:pt>
    <dgm:pt modelId="{F94392AD-B540-490B-9D35-E894507B792F}" type="pres">
      <dgm:prSet presAssocID="{542D3DFF-888E-44CB-A424-DA5B38CCACB8}" presName="rootComposite" presStyleCnt="0"/>
      <dgm:spPr/>
    </dgm:pt>
    <dgm:pt modelId="{083E4FD0-678A-4DA4-9530-5888C09A382D}" type="pres">
      <dgm:prSet presAssocID="{542D3DFF-888E-44CB-A424-DA5B38CCACB8}" presName="rootText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F31C966-8644-4485-98FC-43B3756CD4BF}" type="pres">
      <dgm:prSet presAssocID="{542D3DFF-888E-44CB-A424-DA5B38CCACB8}" presName="rootConnector" presStyleLbl="node4" presStyleIdx="4" presStyleCnt="7"/>
      <dgm:spPr/>
      <dgm:t>
        <a:bodyPr/>
        <a:lstStyle/>
        <a:p>
          <a:endParaRPr lang="sv-SE"/>
        </a:p>
      </dgm:t>
    </dgm:pt>
    <dgm:pt modelId="{FFDA93AA-7F1F-4EAC-8ACC-C6ED7D83B88A}" type="pres">
      <dgm:prSet presAssocID="{542D3DFF-888E-44CB-A424-DA5B38CCACB8}" presName="hierChild4" presStyleCnt="0"/>
      <dgm:spPr/>
    </dgm:pt>
    <dgm:pt modelId="{42A87FFD-6EF3-458D-AB41-024C5F263730}" type="pres">
      <dgm:prSet presAssocID="{8E864412-B552-4974-9C12-6E89DD29E301}" presName="Name37" presStyleLbl="parChTrans1D4" presStyleIdx="5" presStyleCnt="7"/>
      <dgm:spPr/>
      <dgm:t>
        <a:bodyPr/>
        <a:lstStyle/>
        <a:p>
          <a:endParaRPr lang="sv-SE"/>
        </a:p>
      </dgm:t>
    </dgm:pt>
    <dgm:pt modelId="{138C2375-76E3-4898-8F98-A3B3E036B988}" type="pres">
      <dgm:prSet presAssocID="{1A02322F-0301-4EDD-ABF5-373F490ACA66}" presName="hierRoot2" presStyleCnt="0">
        <dgm:presLayoutVars>
          <dgm:hierBranch val="init"/>
        </dgm:presLayoutVars>
      </dgm:prSet>
      <dgm:spPr/>
    </dgm:pt>
    <dgm:pt modelId="{AF47B063-34B3-4F46-BC66-F680060807F2}" type="pres">
      <dgm:prSet presAssocID="{1A02322F-0301-4EDD-ABF5-373F490ACA66}" presName="rootComposite" presStyleCnt="0"/>
      <dgm:spPr/>
    </dgm:pt>
    <dgm:pt modelId="{F92C8679-85D5-4D8D-B02C-490AD64CD658}" type="pres">
      <dgm:prSet presAssocID="{1A02322F-0301-4EDD-ABF5-373F490ACA66}" presName="rootText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CD8B8DF-D10E-4AAA-A496-45EC6B4012CB}" type="pres">
      <dgm:prSet presAssocID="{1A02322F-0301-4EDD-ABF5-373F490ACA66}" presName="rootConnector" presStyleLbl="node4" presStyleIdx="5" presStyleCnt="7"/>
      <dgm:spPr/>
      <dgm:t>
        <a:bodyPr/>
        <a:lstStyle/>
        <a:p>
          <a:endParaRPr lang="sv-SE"/>
        </a:p>
      </dgm:t>
    </dgm:pt>
    <dgm:pt modelId="{3791E776-B292-4B45-A29A-29E041A39DA0}" type="pres">
      <dgm:prSet presAssocID="{1A02322F-0301-4EDD-ABF5-373F490ACA66}" presName="hierChild4" presStyleCnt="0"/>
      <dgm:spPr/>
    </dgm:pt>
    <dgm:pt modelId="{4692F860-6D1B-4717-995C-766EE8BB0754}" type="pres">
      <dgm:prSet presAssocID="{1A02322F-0301-4EDD-ABF5-373F490ACA66}" presName="hierChild5" presStyleCnt="0"/>
      <dgm:spPr/>
    </dgm:pt>
    <dgm:pt modelId="{F7E087A4-783C-454D-BE77-885F6F35D9B5}" type="pres">
      <dgm:prSet presAssocID="{542D3DFF-888E-44CB-A424-DA5B38CCACB8}" presName="hierChild5" presStyleCnt="0"/>
      <dgm:spPr/>
    </dgm:pt>
    <dgm:pt modelId="{3CE8FF82-8FFE-4124-A35D-BF31D69FCC70}" type="pres">
      <dgm:prSet presAssocID="{68C978D4-744E-4970-B35D-8F40C93309AF}" presName="hierChild5" presStyleCnt="0"/>
      <dgm:spPr/>
    </dgm:pt>
    <dgm:pt modelId="{794EC081-8181-4ADE-B301-E6FB12C34C70}" type="pres">
      <dgm:prSet presAssocID="{2CFB3763-012E-498C-8C8F-D86E2DD2C7B2}" presName="hierChild5" presStyleCnt="0"/>
      <dgm:spPr/>
    </dgm:pt>
    <dgm:pt modelId="{83B55BF6-E245-4938-81CA-FF8F2A2E9AC3}" type="pres">
      <dgm:prSet presAssocID="{DCF82674-D331-499B-AFB2-C1EC41ACA6B1}" presName="Name37" presStyleLbl="parChTrans1D2" presStyleIdx="4" presStyleCnt="7"/>
      <dgm:spPr/>
      <dgm:t>
        <a:bodyPr/>
        <a:lstStyle/>
        <a:p>
          <a:endParaRPr lang="sv-SE"/>
        </a:p>
      </dgm:t>
    </dgm:pt>
    <dgm:pt modelId="{96BB468B-1E37-4ACD-A4B8-5FCD3835C429}" type="pres">
      <dgm:prSet presAssocID="{4A40868B-F5A8-42F7-8D92-CFFB0F8C605E}" presName="hierRoot2" presStyleCnt="0">
        <dgm:presLayoutVars>
          <dgm:hierBranch val="init"/>
        </dgm:presLayoutVars>
      </dgm:prSet>
      <dgm:spPr/>
    </dgm:pt>
    <dgm:pt modelId="{893F4B41-C29B-4A83-82E6-AFE19B390D28}" type="pres">
      <dgm:prSet presAssocID="{4A40868B-F5A8-42F7-8D92-CFFB0F8C605E}" presName="rootComposite" presStyleCnt="0"/>
      <dgm:spPr/>
    </dgm:pt>
    <dgm:pt modelId="{AB46744E-911F-4BBF-A328-18346160AA36}" type="pres">
      <dgm:prSet presAssocID="{4A40868B-F5A8-42F7-8D92-CFFB0F8C605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DD132AB-7DB8-43E2-A5A5-6EECA2D51BCD}" type="pres">
      <dgm:prSet presAssocID="{4A40868B-F5A8-42F7-8D92-CFFB0F8C605E}" presName="rootConnector" presStyleLbl="node2" presStyleIdx="4" presStyleCnt="5"/>
      <dgm:spPr/>
      <dgm:t>
        <a:bodyPr/>
        <a:lstStyle/>
        <a:p>
          <a:endParaRPr lang="sv-SE"/>
        </a:p>
      </dgm:t>
    </dgm:pt>
    <dgm:pt modelId="{D73777FB-9541-414F-82A6-63FCA7300937}" type="pres">
      <dgm:prSet presAssocID="{4A40868B-F5A8-42F7-8D92-CFFB0F8C605E}" presName="hierChild4" presStyleCnt="0"/>
      <dgm:spPr/>
    </dgm:pt>
    <dgm:pt modelId="{619E3001-4495-462E-900B-0509248E1908}" type="pres">
      <dgm:prSet presAssocID="{5C84C1FC-531E-4FEF-AFAF-06B5D88A9F79}" presName="Name37" presStyleLbl="parChTrans1D3" presStyleIdx="4" presStyleCnt="5"/>
      <dgm:spPr/>
      <dgm:t>
        <a:bodyPr/>
        <a:lstStyle/>
        <a:p>
          <a:endParaRPr lang="sv-SE"/>
        </a:p>
      </dgm:t>
    </dgm:pt>
    <dgm:pt modelId="{AC037A4E-5D0E-43BD-BA5A-D60DBD607C04}" type="pres">
      <dgm:prSet presAssocID="{D7EA4A98-6D4B-450E-A6C7-0EE96F6A2ACE}" presName="hierRoot2" presStyleCnt="0">
        <dgm:presLayoutVars>
          <dgm:hierBranch val="init"/>
        </dgm:presLayoutVars>
      </dgm:prSet>
      <dgm:spPr/>
    </dgm:pt>
    <dgm:pt modelId="{83214072-F957-47F4-AFAA-1BFF8921CC2B}" type="pres">
      <dgm:prSet presAssocID="{D7EA4A98-6D4B-450E-A6C7-0EE96F6A2ACE}" presName="rootComposite" presStyleCnt="0"/>
      <dgm:spPr/>
    </dgm:pt>
    <dgm:pt modelId="{B1093144-1861-464F-BB26-EE8884EDAF4E}" type="pres">
      <dgm:prSet presAssocID="{D7EA4A98-6D4B-450E-A6C7-0EE96F6A2ACE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6D708BBF-7D7F-4C73-A755-B3D14B9E775B}" type="pres">
      <dgm:prSet presAssocID="{D7EA4A98-6D4B-450E-A6C7-0EE96F6A2ACE}" presName="rootConnector" presStyleLbl="node3" presStyleIdx="4" presStyleCnt="5"/>
      <dgm:spPr/>
      <dgm:t>
        <a:bodyPr/>
        <a:lstStyle/>
        <a:p>
          <a:endParaRPr lang="sv-SE"/>
        </a:p>
      </dgm:t>
    </dgm:pt>
    <dgm:pt modelId="{12600147-2F99-42F4-AB50-54DBD6F0B2F8}" type="pres">
      <dgm:prSet presAssocID="{D7EA4A98-6D4B-450E-A6C7-0EE96F6A2ACE}" presName="hierChild4" presStyleCnt="0"/>
      <dgm:spPr/>
    </dgm:pt>
    <dgm:pt modelId="{C74AB861-7572-4FB4-B5D0-341DD89200DA}" type="pres">
      <dgm:prSet presAssocID="{AF963D62-116F-49AC-96E5-6CAD53E95577}" presName="Name37" presStyleLbl="parChTrans1D4" presStyleIdx="6" presStyleCnt="7"/>
      <dgm:spPr/>
      <dgm:t>
        <a:bodyPr/>
        <a:lstStyle/>
        <a:p>
          <a:endParaRPr lang="sv-SE"/>
        </a:p>
      </dgm:t>
    </dgm:pt>
    <dgm:pt modelId="{2CF78B2C-9DB3-4264-8531-13F0715F15E9}" type="pres">
      <dgm:prSet presAssocID="{573549E2-30C2-47F8-8D03-2B3506585611}" presName="hierRoot2" presStyleCnt="0">
        <dgm:presLayoutVars>
          <dgm:hierBranch val="init"/>
        </dgm:presLayoutVars>
      </dgm:prSet>
      <dgm:spPr/>
    </dgm:pt>
    <dgm:pt modelId="{21B43E58-107C-419C-9F3B-45BEE5745469}" type="pres">
      <dgm:prSet presAssocID="{573549E2-30C2-47F8-8D03-2B3506585611}" presName="rootComposite" presStyleCnt="0"/>
      <dgm:spPr/>
    </dgm:pt>
    <dgm:pt modelId="{DEFCEBB7-E99C-4C5E-9FD8-F1D8B73D7FD6}" type="pres">
      <dgm:prSet presAssocID="{573549E2-30C2-47F8-8D03-2B3506585611}" presName="rootText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68EB52C-7DF0-4BC2-A260-6CD7AF5D04A4}" type="pres">
      <dgm:prSet presAssocID="{573549E2-30C2-47F8-8D03-2B3506585611}" presName="rootConnector" presStyleLbl="node4" presStyleIdx="6" presStyleCnt="7"/>
      <dgm:spPr/>
      <dgm:t>
        <a:bodyPr/>
        <a:lstStyle/>
        <a:p>
          <a:endParaRPr lang="sv-SE"/>
        </a:p>
      </dgm:t>
    </dgm:pt>
    <dgm:pt modelId="{C2FEF7E8-736A-4527-A3DE-8ED4854DA2B8}" type="pres">
      <dgm:prSet presAssocID="{573549E2-30C2-47F8-8D03-2B3506585611}" presName="hierChild4" presStyleCnt="0"/>
      <dgm:spPr/>
    </dgm:pt>
    <dgm:pt modelId="{9E0786BD-1603-4AF2-BEA4-F6AFE566F6E1}" type="pres">
      <dgm:prSet presAssocID="{573549E2-30C2-47F8-8D03-2B3506585611}" presName="hierChild5" presStyleCnt="0"/>
      <dgm:spPr/>
    </dgm:pt>
    <dgm:pt modelId="{F6B2535E-B094-4C34-9FCA-DC64F98DBC83}" type="pres">
      <dgm:prSet presAssocID="{D7EA4A98-6D4B-450E-A6C7-0EE96F6A2ACE}" presName="hierChild5" presStyleCnt="0"/>
      <dgm:spPr/>
    </dgm:pt>
    <dgm:pt modelId="{99AAE61A-949A-4F86-A9F5-DB835B11E19A}" type="pres">
      <dgm:prSet presAssocID="{4A40868B-F5A8-42F7-8D92-CFFB0F8C605E}" presName="hierChild5" presStyleCnt="0"/>
      <dgm:spPr/>
    </dgm:pt>
    <dgm:pt modelId="{56B492E1-6218-4975-AC42-5C917313A207}" type="pres">
      <dgm:prSet presAssocID="{F1254157-0AC7-48FB-9252-F8853334A716}" presName="hierChild3" presStyleCnt="0"/>
      <dgm:spPr/>
    </dgm:pt>
    <dgm:pt modelId="{3B96B391-1EA6-49F2-85FC-343C3F84EF6E}" type="pres">
      <dgm:prSet presAssocID="{7AFEE1C6-51F2-41DE-931A-E91E38202357}" presName="Name111" presStyleLbl="parChTrans1D2" presStyleIdx="5" presStyleCnt="7"/>
      <dgm:spPr/>
      <dgm:t>
        <a:bodyPr/>
        <a:lstStyle/>
        <a:p>
          <a:endParaRPr lang="sv-SE"/>
        </a:p>
      </dgm:t>
    </dgm:pt>
    <dgm:pt modelId="{C20C077A-97FE-46AC-853B-2D0EB5614ECE}" type="pres">
      <dgm:prSet presAssocID="{66304A0B-3E1C-4B66-A5E8-7FB3ECE038CC}" presName="hierRoot3" presStyleCnt="0">
        <dgm:presLayoutVars>
          <dgm:hierBranch val="init"/>
        </dgm:presLayoutVars>
      </dgm:prSet>
      <dgm:spPr/>
    </dgm:pt>
    <dgm:pt modelId="{9D6898EA-4887-459C-9826-A423E5983B27}" type="pres">
      <dgm:prSet presAssocID="{66304A0B-3E1C-4B66-A5E8-7FB3ECE038CC}" presName="rootComposite3" presStyleCnt="0"/>
      <dgm:spPr/>
    </dgm:pt>
    <dgm:pt modelId="{FCA8DB3F-8165-4A6F-91A2-C8F078AACA2D}" type="pres">
      <dgm:prSet presAssocID="{66304A0B-3E1C-4B66-A5E8-7FB3ECE038CC}" presName="rootText3" presStyleLbl="asst1" presStyleIdx="0" presStyleCnt="2" custLinFactNeighborX="-11305" custLinFactNeighborY="-1510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EBD4194-34BF-4FCB-8744-86FF80B8AEF2}" type="pres">
      <dgm:prSet presAssocID="{66304A0B-3E1C-4B66-A5E8-7FB3ECE038CC}" presName="rootConnector3" presStyleLbl="asst1" presStyleIdx="0" presStyleCnt="2"/>
      <dgm:spPr/>
      <dgm:t>
        <a:bodyPr/>
        <a:lstStyle/>
        <a:p>
          <a:endParaRPr lang="sv-SE"/>
        </a:p>
      </dgm:t>
    </dgm:pt>
    <dgm:pt modelId="{31AA450E-BE59-4E31-8563-7C240CADD6F5}" type="pres">
      <dgm:prSet presAssocID="{66304A0B-3E1C-4B66-A5E8-7FB3ECE038CC}" presName="hierChild6" presStyleCnt="0"/>
      <dgm:spPr/>
    </dgm:pt>
    <dgm:pt modelId="{52872DD6-CAE8-4F09-99FB-7C786638DC41}" type="pres">
      <dgm:prSet presAssocID="{66304A0B-3E1C-4B66-A5E8-7FB3ECE038CC}" presName="hierChild7" presStyleCnt="0"/>
      <dgm:spPr/>
    </dgm:pt>
    <dgm:pt modelId="{579AC951-A81C-41CC-A85B-F37040A6056E}" type="pres">
      <dgm:prSet presAssocID="{7060988C-A7AB-4959-BB73-491AF1265E91}" presName="Name111" presStyleLbl="parChTrans1D2" presStyleIdx="6" presStyleCnt="7"/>
      <dgm:spPr/>
      <dgm:t>
        <a:bodyPr/>
        <a:lstStyle/>
        <a:p>
          <a:endParaRPr lang="sv-SE"/>
        </a:p>
      </dgm:t>
    </dgm:pt>
    <dgm:pt modelId="{BF8B98CD-83B6-469B-B51F-7F2FDC53D779}" type="pres">
      <dgm:prSet presAssocID="{5FE32D91-49ED-4A80-AF82-C6A10F784163}" presName="hierRoot3" presStyleCnt="0">
        <dgm:presLayoutVars>
          <dgm:hierBranch val="init"/>
        </dgm:presLayoutVars>
      </dgm:prSet>
      <dgm:spPr/>
    </dgm:pt>
    <dgm:pt modelId="{5CA50AB3-4A37-45BE-BA70-3B8F93989A80}" type="pres">
      <dgm:prSet presAssocID="{5FE32D91-49ED-4A80-AF82-C6A10F784163}" presName="rootComposite3" presStyleCnt="0"/>
      <dgm:spPr/>
    </dgm:pt>
    <dgm:pt modelId="{A3D7F6DE-7B1B-4B79-8CFE-3F9F663CD53F}" type="pres">
      <dgm:prSet presAssocID="{5FE32D91-49ED-4A80-AF82-C6A10F78416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B44A3F0-5146-4F34-8BFE-40EC862A1B31}" type="pres">
      <dgm:prSet presAssocID="{5FE32D91-49ED-4A80-AF82-C6A10F784163}" presName="rootConnector3" presStyleLbl="asst1" presStyleIdx="1" presStyleCnt="2"/>
      <dgm:spPr/>
      <dgm:t>
        <a:bodyPr/>
        <a:lstStyle/>
        <a:p>
          <a:endParaRPr lang="sv-SE"/>
        </a:p>
      </dgm:t>
    </dgm:pt>
    <dgm:pt modelId="{A83CCAB5-5E91-49FD-8B40-74640E7DABD8}" type="pres">
      <dgm:prSet presAssocID="{5FE32D91-49ED-4A80-AF82-C6A10F784163}" presName="hierChild6" presStyleCnt="0"/>
      <dgm:spPr/>
    </dgm:pt>
    <dgm:pt modelId="{34F11D35-C638-4182-BBE1-5BA5226A1886}" type="pres">
      <dgm:prSet presAssocID="{5FE32D91-49ED-4A80-AF82-C6A10F784163}" presName="hierChild7" presStyleCnt="0"/>
      <dgm:spPr/>
    </dgm:pt>
  </dgm:ptLst>
  <dgm:cxnLst>
    <dgm:cxn modelId="{8DFAF644-416D-4874-A5E0-9D14A1D343A5}" srcId="{F1254157-0AC7-48FB-9252-F8853334A716}" destId="{66304A0B-3E1C-4B66-A5E8-7FB3ECE038CC}" srcOrd="0" destOrd="0" parTransId="{7AFEE1C6-51F2-41DE-931A-E91E38202357}" sibTransId="{801F85D4-A409-4ABD-A897-332861BBDE3A}"/>
    <dgm:cxn modelId="{582DC54B-C00A-448F-B4EF-6097537C02C6}" type="presOf" srcId="{68C978D4-744E-4970-B35D-8F40C93309AF}" destId="{0BCAC796-A348-4919-8398-35689434A873}" srcOrd="1" destOrd="0" presId="urn:microsoft.com/office/officeart/2005/8/layout/orgChart1"/>
    <dgm:cxn modelId="{D39B62CE-BD28-4486-A4C3-2607A71AE320}" type="presOf" srcId="{7060988C-A7AB-4959-BB73-491AF1265E91}" destId="{579AC951-A81C-41CC-A85B-F37040A6056E}" srcOrd="0" destOrd="0" presId="urn:microsoft.com/office/officeart/2005/8/layout/orgChart1"/>
    <dgm:cxn modelId="{4EE305AA-E727-4830-B453-B3DC4A1217B3}" type="presOf" srcId="{A2A3CCA3-F1A0-4EE1-9F5C-352D7A0BB205}" destId="{262C3CFC-1C8A-4CA3-968D-AA8999130B99}" srcOrd="0" destOrd="0" presId="urn:microsoft.com/office/officeart/2005/8/layout/orgChart1"/>
    <dgm:cxn modelId="{1E254BD9-93D4-4B37-8A9D-27684E9E2E16}" srcId="{603F25A2-D1CE-4148-B7B1-06A0C730B554}" destId="{F1254157-0AC7-48FB-9252-F8853334A716}" srcOrd="0" destOrd="0" parTransId="{944C8220-D3AD-4863-B836-7979D4214A9B}" sibTransId="{ED6D48AA-68CD-4E9A-84FA-DA0B4C115F45}"/>
    <dgm:cxn modelId="{D2DD93B6-C482-4C2A-8ED3-BD37D8B9E62B}" type="presOf" srcId="{5C84C1FC-531E-4FEF-AFAF-06B5D88A9F79}" destId="{619E3001-4495-462E-900B-0509248E1908}" srcOrd="0" destOrd="0" presId="urn:microsoft.com/office/officeart/2005/8/layout/orgChart1"/>
    <dgm:cxn modelId="{B6D9B5D1-C55B-4FDC-B488-1952272FA4F9}" type="presOf" srcId="{2CFB3763-012E-498C-8C8F-D86E2DD2C7B2}" destId="{8926CAC6-3EEA-4F49-AE99-1471402E0F58}" srcOrd="1" destOrd="0" presId="urn:microsoft.com/office/officeart/2005/8/layout/orgChart1"/>
    <dgm:cxn modelId="{D3F09FE3-72DE-48BC-867C-D19E463109F3}" srcId="{7131B4FB-4559-428C-9145-7186CEF13A47}" destId="{A2A3CCA3-F1A0-4EE1-9F5C-352D7A0BB205}" srcOrd="0" destOrd="0" parTransId="{F9BE5C42-07E2-404B-A14F-7995220FCB9C}" sibTransId="{9E36297F-8886-47DF-82C6-297F97C100A7}"/>
    <dgm:cxn modelId="{B4576CFA-731F-4E4A-966D-30705C7C15B4}" type="presOf" srcId="{A027FE3F-C0D6-4714-B781-56561CF46750}" destId="{40FFD94E-0D9B-4268-A14F-C26A0BB03C95}" srcOrd="0" destOrd="0" presId="urn:microsoft.com/office/officeart/2005/8/layout/orgChart1"/>
    <dgm:cxn modelId="{96EB6C56-1DF6-4D3A-8B69-3BE6EBB05FBF}" srcId="{F1254157-0AC7-48FB-9252-F8853334A716}" destId="{5FE32D91-49ED-4A80-AF82-C6A10F784163}" srcOrd="6" destOrd="0" parTransId="{7060988C-A7AB-4959-BB73-491AF1265E91}" sibTransId="{A7C962DD-E067-4656-8387-D0C7C9CBD1BC}"/>
    <dgm:cxn modelId="{DF94E746-4A15-4B82-992B-B00F35EC5FB2}" type="presOf" srcId="{6DE1DA31-6C5B-4640-91B8-ECDD7A65621F}" destId="{6F8832C9-BBC4-4090-9517-E2F98C07A54E}" srcOrd="0" destOrd="0" presId="urn:microsoft.com/office/officeart/2005/8/layout/orgChart1"/>
    <dgm:cxn modelId="{762CE728-9718-472B-9E07-807A6E2071AD}" type="presOf" srcId="{542D3DFF-888E-44CB-A424-DA5B38CCACB8}" destId="{7F31C966-8644-4485-98FC-43B3756CD4BF}" srcOrd="1" destOrd="0" presId="urn:microsoft.com/office/officeart/2005/8/layout/orgChart1"/>
    <dgm:cxn modelId="{7C837A9D-D18C-43D2-B652-A2FD385AED34}" srcId="{6DE1DA31-6C5B-4640-91B8-ECDD7A65621F}" destId="{7131B4FB-4559-428C-9145-7186CEF13A47}" srcOrd="0" destOrd="0" parTransId="{41BB273D-65F4-4D4F-99FC-EDE64ACD4378}" sibTransId="{227D2042-F754-452B-A703-855DB2D8542F}"/>
    <dgm:cxn modelId="{ED3A30CC-360E-4BB0-A3BE-E5162094DCB6}" type="presOf" srcId="{206DB30E-1FA7-4C51-99D9-E3E2AAE780EA}" destId="{C583851D-5E04-44E0-AF24-B9CCAC20B19B}" srcOrd="1" destOrd="0" presId="urn:microsoft.com/office/officeart/2005/8/layout/orgChart1"/>
    <dgm:cxn modelId="{2BEADE78-C310-4F2D-BB5F-36C487D4FD55}" type="presOf" srcId="{49684D03-9385-4D97-9C51-F84342AE8B89}" destId="{C9069BE7-8C23-4D06-90BD-FB4A7BF80635}" srcOrd="0" destOrd="0" presId="urn:microsoft.com/office/officeart/2005/8/layout/orgChart1"/>
    <dgm:cxn modelId="{6F35DDD9-9357-4C05-9930-F7260A001C79}" type="presOf" srcId="{5FE32D91-49ED-4A80-AF82-C6A10F784163}" destId="{A3D7F6DE-7B1B-4B79-8CFE-3F9F663CD53F}" srcOrd="0" destOrd="0" presId="urn:microsoft.com/office/officeart/2005/8/layout/orgChart1"/>
    <dgm:cxn modelId="{C16F2FC0-8F5F-46DA-9E9E-69E56992CDB5}" type="presOf" srcId="{E72C7102-78EC-4EC5-BF92-82989EAD8C28}" destId="{1045A961-11BB-4BA4-AC61-5AE500DFB508}" srcOrd="1" destOrd="0" presId="urn:microsoft.com/office/officeart/2005/8/layout/orgChart1"/>
    <dgm:cxn modelId="{5779D3FF-9660-4F85-BD0E-8181D8A7818E}" type="presOf" srcId="{87D2EA1D-5B0B-4EC3-81EE-E93547293262}" destId="{1730CA3F-AE8E-4262-A4C3-F11B23203CF5}" srcOrd="0" destOrd="0" presId="urn:microsoft.com/office/officeart/2005/8/layout/orgChart1"/>
    <dgm:cxn modelId="{B1AB6E74-847B-4712-A116-0AF5C6BAB26D}" type="presOf" srcId="{84243F4D-E74F-4F45-91D0-85EC60CC4944}" destId="{F0EFE780-A6DE-4132-B376-B23C9D4975B4}" srcOrd="0" destOrd="0" presId="urn:microsoft.com/office/officeart/2005/8/layout/orgChart1"/>
    <dgm:cxn modelId="{0F80B67D-2ADA-4046-9699-EC2D6B0E9763}" type="presOf" srcId="{9B1F2E07-6698-4622-B918-D1032032BF39}" destId="{393A2042-FDA8-45ED-9802-02506D946E3B}" srcOrd="1" destOrd="0" presId="urn:microsoft.com/office/officeart/2005/8/layout/orgChart1"/>
    <dgm:cxn modelId="{91CA97E3-0769-4392-897E-95F7CBA3DBD1}" srcId="{F1254157-0AC7-48FB-9252-F8853334A716}" destId="{2CFB3763-012E-498C-8C8F-D86E2DD2C7B2}" srcOrd="4" destOrd="0" parTransId="{B07259F8-4F70-43C6-9040-88529E59E5C1}" sibTransId="{7BFA6894-C86F-4986-A549-F6837BFD3C4B}"/>
    <dgm:cxn modelId="{AEBD4993-1D11-40D7-AC54-348B3AFAD05B}" type="presOf" srcId="{7AFEE1C6-51F2-41DE-931A-E91E38202357}" destId="{3B96B391-1EA6-49F2-85FC-343C3F84EF6E}" srcOrd="0" destOrd="0" presId="urn:microsoft.com/office/officeart/2005/8/layout/orgChart1"/>
    <dgm:cxn modelId="{258D2B25-3D33-4CED-9EDA-0DFE54E70FCD}" srcId="{F1254157-0AC7-48FB-9252-F8853334A716}" destId="{3C14AD98-1733-416B-BD9D-7FD54C7DD0BA}" srcOrd="3" destOrd="0" parTransId="{1A354A06-286F-4745-ADDE-6C0C8035CCDF}" sibTransId="{733C735F-AFF8-494C-BF0F-5250346684EA}"/>
    <dgm:cxn modelId="{FCE865D4-AAA4-4635-97DB-4A3A93490377}" type="presOf" srcId="{DCF82674-D331-499B-AFB2-C1EC41ACA6B1}" destId="{83B55BF6-E245-4938-81CA-FF8F2A2E9AC3}" srcOrd="0" destOrd="0" presId="urn:microsoft.com/office/officeart/2005/8/layout/orgChart1"/>
    <dgm:cxn modelId="{D26FA256-B0D3-448A-909E-2E565D4CE5F4}" type="presOf" srcId="{A2A3CCA3-F1A0-4EE1-9F5C-352D7A0BB205}" destId="{F9E1EE62-940F-4650-BD8F-F8DA1A240B07}" srcOrd="1" destOrd="0" presId="urn:microsoft.com/office/officeart/2005/8/layout/orgChart1"/>
    <dgm:cxn modelId="{13D042E5-A7B2-487A-A893-27085184C678}" srcId="{49684D03-9385-4D97-9C51-F84342AE8B89}" destId="{9B1F2E07-6698-4622-B918-D1032032BF39}" srcOrd="1" destOrd="0" parTransId="{A2C3CDAB-9C65-40E7-BA03-617D8032169D}" sibTransId="{EC2A4F7E-7955-488C-9AD1-39C3B38F8F1F}"/>
    <dgm:cxn modelId="{90CEEE54-8149-40B0-A1B7-AEAE1F98A533}" type="presOf" srcId="{1A354A06-286F-4745-ADDE-6C0C8035CCDF}" destId="{F737A12F-6011-4682-BA18-858D7DE5921C}" srcOrd="0" destOrd="0" presId="urn:microsoft.com/office/officeart/2005/8/layout/orgChart1"/>
    <dgm:cxn modelId="{94758412-20C6-48ED-BF19-497AF5CE5A28}" type="presOf" srcId="{66304A0B-3E1C-4B66-A5E8-7FB3ECE038CC}" destId="{CEBD4194-34BF-4FCB-8744-86FF80B8AEF2}" srcOrd="1" destOrd="0" presId="urn:microsoft.com/office/officeart/2005/8/layout/orgChart1"/>
    <dgm:cxn modelId="{17145516-A425-4E98-8CF8-BB4FB3EF21E9}" type="presOf" srcId="{206DB30E-1FA7-4C51-99D9-E3E2AAE780EA}" destId="{2468D41E-FAEA-4FC9-82DE-2F89EC0CBC72}" srcOrd="0" destOrd="0" presId="urn:microsoft.com/office/officeart/2005/8/layout/orgChart1"/>
    <dgm:cxn modelId="{9BF92348-5554-43B5-BA51-974971AA6C61}" type="presOf" srcId="{B07259F8-4F70-43C6-9040-88529E59E5C1}" destId="{F769D02E-F397-4739-8E57-4DB3343D2FE7}" srcOrd="0" destOrd="0" presId="urn:microsoft.com/office/officeart/2005/8/layout/orgChart1"/>
    <dgm:cxn modelId="{3B644F93-60D8-4A44-B4A8-50FC6F602A90}" type="presOf" srcId="{49684D03-9385-4D97-9C51-F84342AE8B89}" destId="{3A3F0314-0F42-4A90-8581-82A6B97A7CF5}" srcOrd="1" destOrd="0" presId="urn:microsoft.com/office/officeart/2005/8/layout/orgChart1"/>
    <dgm:cxn modelId="{D1524CD2-5EEE-4462-846F-002D3DF2DB35}" type="presOf" srcId="{4A40868B-F5A8-42F7-8D92-CFFB0F8C605E}" destId="{AB46744E-911F-4BBF-A328-18346160AA36}" srcOrd="0" destOrd="0" presId="urn:microsoft.com/office/officeart/2005/8/layout/orgChart1"/>
    <dgm:cxn modelId="{FDECBEEB-59A4-42EB-8E60-1D20010D906E}" type="presOf" srcId="{DB99258F-009A-4FFC-9F28-A3883114F849}" destId="{B3445AA7-DAD1-4532-82BF-423C9537252D}" srcOrd="0" destOrd="0" presId="urn:microsoft.com/office/officeart/2005/8/layout/orgChart1"/>
    <dgm:cxn modelId="{F71F056A-4AF6-4D23-8895-E6C32ECD7DF8}" type="presOf" srcId="{C1B5E9D8-7455-4D23-89B9-BE12D30D2D09}" destId="{EFA67163-F55E-42FD-A092-E92C701DD2B1}" srcOrd="0" destOrd="0" presId="urn:microsoft.com/office/officeart/2005/8/layout/orgChart1"/>
    <dgm:cxn modelId="{F03CBEF5-8656-43DA-B168-211C431ECC4E}" type="presOf" srcId="{573549E2-30C2-47F8-8D03-2B3506585611}" destId="{DEFCEBB7-E99C-4C5E-9FD8-F1D8B73D7FD6}" srcOrd="0" destOrd="0" presId="urn:microsoft.com/office/officeart/2005/8/layout/orgChart1"/>
    <dgm:cxn modelId="{76C77C8E-B54B-4725-9A64-50EB0A1AF0B4}" type="presOf" srcId="{3C14AD98-1733-416B-BD9D-7FD54C7DD0BA}" destId="{7E95CCDC-E5F3-4623-8040-45CCE7D2BE14}" srcOrd="0" destOrd="0" presId="urn:microsoft.com/office/officeart/2005/8/layout/orgChart1"/>
    <dgm:cxn modelId="{9FF90107-7C9B-4C36-AFD9-F99A9609202A}" type="presOf" srcId="{1A02322F-0301-4EDD-ABF5-373F490ACA66}" destId="{F92C8679-85D5-4D8D-B02C-490AD64CD658}" srcOrd="0" destOrd="0" presId="urn:microsoft.com/office/officeart/2005/8/layout/orgChart1"/>
    <dgm:cxn modelId="{545E368E-4DD6-4B47-B1EE-B0CFCC522174}" type="presOf" srcId="{E72C7102-78EC-4EC5-BF92-82989EAD8C28}" destId="{08015460-16F2-4D98-9392-136F7734EF42}" srcOrd="0" destOrd="0" presId="urn:microsoft.com/office/officeart/2005/8/layout/orgChart1"/>
    <dgm:cxn modelId="{DC9A8B42-7AF6-4091-953E-66E5E88B8758}" srcId="{3C14AD98-1733-416B-BD9D-7FD54C7DD0BA}" destId="{206DB30E-1FA7-4C51-99D9-E3E2AAE780EA}" srcOrd="0" destOrd="0" parTransId="{84243F4D-E74F-4F45-91D0-85EC60CC4944}" sibTransId="{B11DC6AF-3FE7-4532-8944-EF1BC09F5EEE}"/>
    <dgm:cxn modelId="{A43FAE1C-F382-4082-A970-72333F255FE6}" srcId="{2CFB3763-012E-498C-8C8F-D86E2DD2C7B2}" destId="{68C978D4-744E-4970-B35D-8F40C93309AF}" srcOrd="0" destOrd="0" parTransId="{B534CD45-7E6D-40F7-A8AD-63453402D5FC}" sibTransId="{499773C9-663F-4CBA-8CB2-449C22873314}"/>
    <dgm:cxn modelId="{1001C538-A236-46B5-9392-1BECDECAADE1}" type="presOf" srcId="{603F25A2-D1CE-4148-B7B1-06A0C730B554}" destId="{A8221DF9-0096-4555-AA3F-60537F0AC46D}" srcOrd="0" destOrd="0" presId="urn:microsoft.com/office/officeart/2005/8/layout/orgChart1"/>
    <dgm:cxn modelId="{21167F29-772E-415D-AD32-F2D107E1ABC6}" type="presOf" srcId="{7131B4FB-4559-428C-9145-7186CEF13A47}" destId="{191F2022-AD69-4387-AB63-DC330FA39364}" srcOrd="0" destOrd="0" presId="urn:microsoft.com/office/officeart/2005/8/layout/orgChart1"/>
    <dgm:cxn modelId="{ACADEE9A-2127-40AC-92DF-926BF82DC007}" type="presOf" srcId="{66304A0B-3E1C-4B66-A5E8-7FB3ECE038CC}" destId="{FCA8DB3F-8165-4A6F-91A2-C8F078AACA2D}" srcOrd="0" destOrd="0" presId="urn:microsoft.com/office/officeart/2005/8/layout/orgChart1"/>
    <dgm:cxn modelId="{0E870279-5E1D-46CB-A032-D9225F9DABAD}" type="presOf" srcId="{B534CD45-7E6D-40F7-A8AD-63453402D5FC}" destId="{5BD89AE0-5F9C-406B-A930-6825CDBC1C13}" srcOrd="0" destOrd="0" presId="urn:microsoft.com/office/officeart/2005/8/layout/orgChart1"/>
    <dgm:cxn modelId="{5B7EC264-AA9E-4E7C-9D5B-EB3628665DA0}" type="presOf" srcId="{7131B4FB-4559-428C-9145-7186CEF13A47}" destId="{496C3389-93D1-4C44-9665-20175E901231}" srcOrd="1" destOrd="0" presId="urn:microsoft.com/office/officeart/2005/8/layout/orgChart1"/>
    <dgm:cxn modelId="{73812154-91EE-4887-A1C3-A6C844488D2F}" type="presOf" srcId="{573549E2-30C2-47F8-8D03-2B3506585611}" destId="{768EB52C-7DF0-4BC2-A260-6CD7AF5D04A4}" srcOrd="1" destOrd="0" presId="urn:microsoft.com/office/officeart/2005/8/layout/orgChart1"/>
    <dgm:cxn modelId="{94D66098-EEF6-455B-AE3D-9DA4D6873167}" type="presOf" srcId="{AF963D62-116F-49AC-96E5-6CAD53E95577}" destId="{C74AB861-7572-4FB4-B5D0-341DD89200DA}" srcOrd="0" destOrd="0" presId="urn:microsoft.com/office/officeart/2005/8/layout/orgChart1"/>
    <dgm:cxn modelId="{0AAEB7DA-0741-41B9-9B3F-412185373582}" srcId="{542D3DFF-888E-44CB-A424-DA5B38CCACB8}" destId="{1A02322F-0301-4EDD-ABF5-373F490ACA66}" srcOrd="0" destOrd="0" parTransId="{8E864412-B552-4974-9C12-6E89DD29E301}" sibTransId="{255C0914-6923-45FB-8C26-D770A9F5F14F}"/>
    <dgm:cxn modelId="{65BB03D1-7AD2-4345-81AE-E31BD0463C65}" type="presOf" srcId="{542D3DFF-888E-44CB-A424-DA5B38CCACB8}" destId="{083E4FD0-678A-4DA4-9530-5888C09A382D}" srcOrd="0" destOrd="0" presId="urn:microsoft.com/office/officeart/2005/8/layout/orgChart1"/>
    <dgm:cxn modelId="{1FDB89D4-ACE6-48DB-A87D-1AFE24B22FA7}" srcId="{F1254157-0AC7-48FB-9252-F8853334A716}" destId="{5740817F-C6F4-4C6B-B627-E59CC778B647}" srcOrd="1" destOrd="0" parTransId="{C1B5E9D8-7455-4D23-89B9-BE12D30D2D09}" sibTransId="{1BF06227-072E-47C8-8517-42A75F72502A}"/>
    <dgm:cxn modelId="{815BB180-8799-46D6-91F5-758E95BC0A67}" srcId="{F1254157-0AC7-48FB-9252-F8853334A716}" destId="{4A40868B-F5A8-42F7-8D92-CFFB0F8C605E}" srcOrd="5" destOrd="0" parTransId="{DCF82674-D331-499B-AFB2-C1EC41ACA6B1}" sibTransId="{258B3B04-AE57-4A29-A08B-42AD68DB3FD8}"/>
    <dgm:cxn modelId="{CA9F21F7-4501-4985-98F2-3BCC93A93422}" type="presOf" srcId="{F9BE5C42-07E2-404B-A14F-7995220FCB9C}" destId="{D90A6A2A-C977-4925-8E9B-BCF4596F4BE9}" srcOrd="0" destOrd="0" presId="urn:microsoft.com/office/officeart/2005/8/layout/orgChart1"/>
    <dgm:cxn modelId="{1B9B35C1-FA5F-4C92-9698-0154E6783500}" srcId="{D7EA4A98-6D4B-450E-A6C7-0EE96F6A2ACE}" destId="{573549E2-30C2-47F8-8D03-2B3506585611}" srcOrd="0" destOrd="0" parTransId="{AF963D62-116F-49AC-96E5-6CAD53E95577}" sibTransId="{50CA59E4-D525-42F7-B9A7-55E1F3B3EFC6}"/>
    <dgm:cxn modelId="{9A61499E-7394-4E9F-BD73-4FE8A34A8B5D}" type="presOf" srcId="{F1254157-0AC7-48FB-9252-F8853334A716}" destId="{1B9C7BDD-C950-4251-A283-F2104B9C030D}" srcOrd="0" destOrd="0" presId="urn:microsoft.com/office/officeart/2005/8/layout/orgChart1"/>
    <dgm:cxn modelId="{E93E2EA1-1DD9-45B8-8DB9-DCA0203F8816}" type="presOf" srcId="{9B1F2E07-6698-4622-B918-D1032032BF39}" destId="{88422379-B8B7-4B8F-8B8D-92779E8BE191}" srcOrd="0" destOrd="0" presId="urn:microsoft.com/office/officeart/2005/8/layout/orgChart1"/>
    <dgm:cxn modelId="{CF3B6F90-E863-4004-8CFE-469DBB977FDE}" type="presOf" srcId="{41BB273D-65F4-4D4F-99FC-EDE64ACD4378}" destId="{44881632-3C89-48DA-824F-5BC152F619BA}" srcOrd="0" destOrd="0" presId="urn:microsoft.com/office/officeart/2005/8/layout/orgChart1"/>
    <dgm:cxn modelId="{4EEF48C2-BC19-41BE-8606-EF7E2E48C742}" type="presOf" srcId="{5740817F-C6F4-4C6B-B627-E59CC778B647}" destId="{294F6E9D-0D6C-4E54-9DE8-B7CB7A8E4C0E}" srcOrd="1" destOrd="0" presId="urn:microsoft.com/office/officeart/2005/8/layout/orgChart1"/>
    <dgm:cxn modelId="{572401A1-F421-45C7-A94B-63CDBF2F681F}" type="presOf" srcId="{1A02322F-0301-4EDD-ABF5-373F490ACA66}" destId="{4CD8B8DF-D10E-4AAA-A496-45EC6B4012CB}" srcOrd="1" destOrd="0" presId="urn:microsoft.com/office/officeart/2005/8/layout/orgChart1"/>
    <dgm:cxn modelId="{5113A08B-7750-4576-A2D1-77EC2AEC772A}" type="presOf" srcId="{D7EA4A98-6D4B-450E-A6C7-0EE96F6A2ACE}" destId="{6D708BBF-7D7F-4C73-A755-B3D14B9E775B}" srcOrd="1" destOrd="0" presId="urn:microsoft.com/office/officeart/2005/8/layout/orgChart1"/>
    <dgm:cxn modelId="{3203B853-315A-4A39-92FD-886B7792E75C}" srcId="{68C978D4-744E-4970-B35D-8F40C93309AF}" destId="{542D3DFF-888E-44CB-A424-DA5B38CCACB8}" srcOrd="0" destOrd="0" parTransId="{A027FE3F-C0D6-4714-B781-56561CF46750}" sibTransId="{A6704CDA-D6B8-4BDF-887E-EC84FA04829F}"/>
    <dgm:cxn modelId="{BA48879F-B08F-41B8-A80A-144BAC73F9CC}" type="presOf" srcId="{2CFB3763-012E-498C-8C8F-D86E2DD2C7B2}" destId="{6AB60D3B-2EDD-43C8-A055-C8F7A38A6C6A}" srcOrd="0" destOrd="0" presId="urn:microsoft.com/office/officeart/2005/8/layout/orgChart1"/>
    <dgm:cxn modelId="{ADD628A3-44C3-4ED2-9011-D3247FD98C87}" type="presOf" srcId="{A2C3CDAB-9C65-40E7-BA03-617D8032169D}" destId="{9847D6CF-EEFA-40D2-9BDA-C74C6EE2C54A}" srcOrd="0" destOrd="0" presId="urn:microsoft.com/office/officeart/2005/8/layout/orgChart1"/>
    <dgm:cxn modelId="{56F772B8-1264-4CD7-9E56-11F78BF1AE38}" type="presOf" srcId="{3C14AD98-1733-416B-BD9D-7FD54C7DD0BA}" destId="{24748228-5FB0-45C8-AF39-D5683299D722}" srcOrd="1" destOrd="0" presId="urn:microsoft.com/office/officeart/2005/8/layout/orgChart1"/>
    <dgm:cxn modelId="{2CF7AF0D-471C-4978-9840-2E790CA6413A}" type="presOf" srcId="{DB99258F-009A-4FFC-9F28-A3883114F849}" destId="{997CA43E-E639-4920-9486-8E1F8A08289F}" srcOrd="1" destOrd="0" presId="urn:microsoft.com/office/officeart/2005/8/layout/orgChart1"/>
    <dgm:cxn modelId="{E302F93D-5A48-4957-AF30-0B4A12931E37}" type="presOf" srcId="{8E864412-B552-4974-9C12-6E89DD29E301}" destId="{42A87FFD-6EF3-458D-AB41-024C5F263730}" srcOrd="0" destOrd="0" presId="urn:microsoft.com/office/officeart/2005/8/layout/orgChart1"/>
    <dgm:cxn modelId="{81FBFC92-06A4-4D16-81BB-D219F4139CEE}" type="presOf" srcId="{3998D9D4-942E-4F6E-9450-D4AE552074D5}" destId="{EE4411AC-13C7-4284-94A1-665956EF89E9}" srcOrd="0" destOrd="0" presId="urn:microsoft.com/office/officeart/2005/8/layout/orgChart1"/>
    <dgm:cxn modelId="{A1E95645-A5C0-4514-8D48-002222F1991A}" type="presOf" srcId="{5740817F-C6F4-4C6B-B627-E59CC778B647}" destId="{7384995C-046F-40C6-9627-1FE272537499}" srcOrd="0" destOrd="0" presId="urn:microsoft.com/office/officeart/2005/8/layout/orgChart1"/>
    <dgm:cxn modelId="{8421D1BA-4A52-4CE8-8ECF-EBE17C60048A}" type="presOf" srcId="{D7EA4A98-6D4B-450E-A6C7-0EE96F6A2ACE}" destId="{B1093144-1861-464F-BB26-EE8884EDAF4E}" srcOrd="0" destOrd="0" presId="urn:microsoft.com/office/officeart/2005/8/layout/orgChart1"/>
    <dgm:cxn modelId="{65675544-4D4E-433D-A055-C406CACF9E28}" srcId="{4A40868B-F5A8-42F7-8D92-CFFB0F8C605E}" destId="{D7EA4A98-6D4B-450E-A6C7-0EE96F6A2ACE}" srcOrd="0" destOrd="0" parTransId="{5C84C1FC-531E-4FEF-AFAF-06B5D88A9F79}" sibTransId="{93F5A34D-78E6-4CEB-8091-30645DCBC235}"/>
    <dgm:cxn modelId="{6EEAAB83-4FED-43A9-A2B7-6EA5C90A068B}" srcId="{F1254157-0AC7-48FB-9252-F8853334A716}" destId="{6DE1DA31-6C5B-4640-91B8-ECDD7A65621F}" srcOrd="2" destOrd="0" parTransId="{3998D9D4-942E-4F6E-9450-D4AE552074D5}" sibTransId="{34A6EA7F-12E3-4B39-9A4A-D99493284495}"/>
    <dgm:cxn modelId="{470C8E16-BBF5-43C5-A190-C22C092B4500}" type="presOf" srcId="{6DE1DA31-6C5B-4640-91B8-ECDD7A65621F}" destId="{9F644DD5-D2FF-4B75-A08C-A0C7F156AC78}" srcOrd="1" destOrd="0" presId="urn:microsoft.com/office/officeart/2005/8/layout/orgChart1"/>
    <dgm:cxn modelId="{2447C553-2865-4DB1-B64A-E20FD72EB8CF}" type="presOf" srcId="{4A40868B-F5A8-42F7-8D92-CFFB0F8C605E}" destId="{1DD132AB-7DB8-43E2-A5A5-6EECA2D51BCD}" srcOrd="1" destOrd="0" presId="urn:microsoft.com/office/officeart/2005/8/layout/orgChart1"/>
    <dgm:cxn modelId="{66ADDCDE-AE4F-4608-9258-C0643D3BB4B8}" srcId="{5740817F-C6F4-4C6B-B627-E59CC778B647}" destId="{49684D03-9385-4D97-9C51-F84342AE8B89}" srcOrd="0" destOrd="0" parTransId="{87D2EA1D-5B0B-4EC3-81EE-E93547293262}" sibTransId="{EC4967D7-0C97-4D12-BE8F-09CE46642550}"/>
    <dgm:cxn modelId="{4B7FEBB2-C7FB-4E09-B99C-FB7F5805F452}" type="presOf" srcId="{310352C4-D305-4B37-B918-7CEEA4BB756B}" destId="{2135034D-7F26-423D-BB49-DF2C18633F74}" srcOrd="0" destOrd="0" presId="urn:microsoft.com/office/officeart/2005/8/layout/orgChart1"/>
    <dgm:cxn modelId="{5677FC32-B329-41C4-BA26-DFE1DAC4FA2A}" srcId="{49684D03-9385-4D97-9C51-F84342AE8B89}" destId="{DB99258F-009A-4FFC-9F28-A3883114F849}" srcOrd="0" destOrd="0" parTransId="{310352C4-D305-4B37-B918-7CEEA4BB756B}" sibTransId="{EF964ABC-09FC-4E10-8B61-3A187B2BD346}"/>
    <dgm:cxn modelId="{2FC3817D-D9BC-4386-885A-D496E9E76BA2}" type="presOf" srcId="{5FE32D91-49ED-4A80-AF82-C6A10F784163}" destId="{CB44A3F0-5146-4F34-8BFE-40EC862A1B31}" srcOrd="1" destOrd="0" presId="urn:microsoft.com/office/officeart/2005/8/layout/orgChart1"/>
    <dgm:cxn modelId="{8414A93E-6FA9-4AC1-AA3E-820E54FAE5A5}" type="presOf" srcId="{68C978D4-744E-4970-B35D-8F40C93309AF}" destId="{4947CAFC-57A7-431B-95BB-6C192D170262}" srcOrd="0" destOrd="0" presId="urn:microsoft.com/office/officeart/2005/8/layout/orgChart1"/>
    <dgm:cxn modelId="{D909694E-BAF4-435E-A7CA-1465D5362F63}" type="presOf" srcId="{F1254157-0AC7-48FB-9252-F8853334A716}" destId="{422FC619-D4BA-4003-84C0-286E531B3282}" srcOrd="1" destOrd="0" presId="urn:microsoft.com/office/officeart/2005/8/layout/orgChart1"/>
    <dgm:cxn modelId="{CFB0CE58-BEA6-4753-A28F-3DDAA9BC21C4}" type="presOf" srcId="{E65C85F0-2918-4460-A7ED-A7785D33A262}" destId="{8DB9D5E3-E8A3-47DD-AAF8-D1A5269A7E00}" srcOrd="0" destOrd="0" presId="urn:microsoft.com/office/officeart/2005/8/layout/orgChart1"/>
    <dgm:cxn modelId="{6BEDF9FE-AA19-4CC7-8B67-4D26DEC7B431}" srcId="{206DB30E-1FA7-4C51-99D9-E3E2AAE780EA}" destId="{E72C7102-78EC-4EC5-BF92-82989EAD8C28}" srcOrd="0" destOrd="0" parTransId="{E65C85F0-2918-4460-A7ED-A7785D33A262}" sibTransId="{4BB938DB-3E25-45A5-88E6-28FB68D5F9CD}"/>
    <dgm:cxn modelId="{67601A35-DD72-4378-8A1B-D9496151C3E5}" type="presParOf" srcId="{A8221DF9-0096-4555-AA3F-60537F0AC46D}" destId="{7BC099E8-04C1-40BE-A236-A5BD8397A124}" srcOrd="0" destOrd="0" presId="urn:microsoft.com/office/officeart/2005/8/layout/orgChart1"/>
    <dgm:cxn modelId="{006A1638-2C68-4569-A864-7B94C7E12796}" type="presParOf" srcId="{7BC099E8-04C1-40BE-A236-A5BD8397A124}" destId="{218206C6-544C-43D6-897D-E6A5D17D4566}" srcOrd="0" destOrd="0" presId="urn:microsoft.com/office/officeart/2005/8/layout/orgChart1"/>
    <dgm:cxn modelId="{61B9CD52-D531-4079-AFA9-12E04A3648BC}" type="presParOf" srcId="{218206C6-544C-43D6-897D-E6A5D17D4566}" destId="{1B9C7BDD-C950-4251-A283-F2104B9C030D}" srcOrd="0" destOrd="0" presId="urn:microsoft.com/office/officeart/2005/8/layout/orgChart1"/>
    <dgm:cxn modelId="{F0515DFF-612D-446F-9862-1558F11B2888}" type="presParOf" srcId="{218206C6-544C-43D6-897D-E6A5D17D4566}" destId="{422FC619-D4BA-4003-84C0-286E531B3282}" srcOrd="1" destOrd="0" presId="urn:microsoft.com/office/officeart/2005/8/layout/orgChart1"/>
    <dgm:cxn modelId="{0EE4A29B-A3ED-4932-9028-8676243D60ED}" type="presParOf" srcId="{7BC099E8-04C1-40BE-A236-A5BD8397A124}" destId="{21064809-0063-4DF7-99E2-9827E8E8A973}" srcOrd="1" destOrd="0" presId="urn:microsoft.com/office/officeart/2005/8/layout/orgChart1"/>
    <dgm:cxn modelId="{D751024C-35C8-455B-990F-44605E92A65D}" type="presParOf" srcId="{21064809-0063-4DF7-99E2-9827E8E8A973}" destId="{EFA67163-F55E-42FD-A092-E92C701DD2B1}" srcOrd="0" destOrd="0" presId="urn:microsoft.com/office/officeart/2005/8/layout/orgChart1"/>
    <dgm:cxn modelId="{9F69F70D-1520-40FD-ABFD-76EB7597F82B}" type="presParOf" srcId="{21064809-0063-4DF7-99E2-9827E8E8A973}" destId="{9D8F6FE1-EE99-4994-BB4E-DCD7939CE414}" srcOrd="1" destOrd="0" presId="urn:microsoft.com/office/officeart/2005/8/layout/orgChart1"/>
    <dgm:cxn modelId="{A6FB9589-0921-4E93-BD05-86EC0E641504}" type="presParOf" srcId="{9D8F6FE1-EE99-4994-BB4E-DCD7939CE414}" destId="{38AC8849-792A-48BF-8D04-77FFEB0DFEA3}" srcOrd="0" destOrd="0" presId="urn:microsoft.com/office/officeart/2005/8/layout/orgChart1"/>
    <dgm:cxn modelId="{C937ACF6-4268-42CA-8D7C-BD791988038C}" type="presParOf" srcId="{38AC8849-792A-48BF-8D04-77FFEB0DFEA3}" destId="{7384995C-046F-40C6-9627-1FE272537499}" srcOrd="0" destOrd="0" presId="urn:microsoft.com/office/officeart/2005/8/layout/orgChart1"/>
    <dgm:cxn modelId="{43B63CDB-7E1F-492E-BEB2-462A35A90960}" type="presParOf" srcId="{38AC8849-792A-48BF-8D04-77FFEB0DFEA3}" destId="{294F6E9D-0D6C-4E54-9DE8-B7CB7A8E4C0E}" srcOrd="1" destOrd="0" presId="urn:microsoft.com/office/officeart/2005/8/layout/orgChart1"/>
    <dgm:cxn modelId="{AAE5D270-7D34-4A27-A1A7-6350D04E8487}" type="presParOf" srcId="{9D8F6FE1-EE99-4994-BB4E-DCD7939CE414}" destId="{5B21857F-A356-425D-BB85-0E1C5F012C10}" srcOrd="1" destOrd="0" presId="urn:microsoft.com/office/officeart/2005/8/layout/orgChart1"/>
    <dgm:cxn modelId="{554837DC-0347-4DD0-BF6A-50D115CEAC5E}" type="presParOf" srcId="{5B21857F-A356-425D-BB85-0E1C5F012C10}" destId="{1730CA3F-AE8E-4262-A4C3-F11B23203CF5}" srcOrd="0" destOrd="0" presId="urn:microsoft.com/office/officeart/2005/8/layout/orgChart1"/>
    <dgm:cxn modelId="{68653D66-55BB-4BE5-BEEE-BF1015C3AEFD}" type="presParOf" srcId="{5B21857F-A356-425D-BB85-0E1C5F012C10}" destId="{16223CFB-5E9F-4C92-A720-514BE05C558C}" srcOrd="1" destOrd="0" presId="urn:microsoft.com/office/officeart/2005/8/layout/orgChart1"/>
    <dgm:cxn modelId="{F0B913AB-BBB3-45D8-B04A-371ECFD8D970}" type="presParOf" srcId="{16223CFB-5E9F-4C92-A720-514BE05C558C}" destId="{8402C747-BEBC-4A93-89DB-DE599455A7FF}" srcOrd="0" destOrd="0" presId="urn:microsoft.com/office/officeart/2005/8/layout/orgChart1"/>
    <dgm:cxn modelId="{D81A79E1-4957-41B3-B84B-7E7AA6FB9FBB}" type="presParOf" srcId="{8402C747-BEBC-4A93-89DB-DE599455A7FF}" destId="{C9069BE7-8C23-4D06-90BD-FB4A7BF80635}" srcOrd="0" destOrd="0" presId="urn:microsoft.com/office/officeart/2005/8/layout/orgChart1"/>
    <dgm:cxn modelId="{A7380D62-17D1-4DD8-9661-48395C250048}" type="presParOf" srcId="{8402C747-BEBC-4A93-89DB-DE599455A7FF}" destId="{3A3F0314-0F42-4A90-8581-82A6B97A7CF5}" srcOrd="1" destOrd="0" presId="urn:microsoft.com/office/officeart/2005/8/layout/orgChart1"/>
    <dgm:cxn modelId="{3E652320-8A9F-4BD7-AB5E-438B96FB0B3F}" type="presParOf" srcId="{16223CFB-5E9F-4C92-A720-514BE05C558C}" destId="{0B2DBC07-434D-4E36-A97D-14A3461939CE}" srcOrd="1" destOrd="0" presId="urn:microsoft.com/office/officeart/2005/8/layout/orgChart1"/>
    <dgm:cxn modelId="{8CFE1C83-4A10-4EF4-B583-EED807E82AE0}" type="presParOf" srcId="{0B2DBC07-434D-4E36-A97D-14A3461939CE}" destId="{2135034D-7F26-423D-BB49-DF2C18633F74}" srcOrd="0" destOrd="0" presId="urn:microsoft.com/office/officeart/2005/8/layout/orgChart1"/>
    <dgm:cxn modelId="{14A5C156-47F6-4F8E-B870-DCE9163B6281}" type="presParOf" srcId="{0B2DBC07-434D-4E36-A97D-14A3461939CE}" destId="{41D81328-D19C-4197-B337-0B232A692DC4}" srcOrd="1" destOrd="0" presId="urn:microsoft.com/office/officeart/2005/8/layout/orgChart1"/>
    <dgm:cxn modelId="{8EC11C4F-08AB-4E34-8436-ED7C6DE73510}" type="presParOf" srcId="{41D81328-D19C-4197-B337-0B232A692DC4}" destId="{8630E6F9-74CD-4665-9330-8995E58CF53F}" srcOrd="0" destOrd="0" presId="urn:microsoft.com/office/officeart/2005/8/layout/orgChart1"/>
    <dgm:cxn modelId="{5AC8BBF4-326C-43E2-AFBF-13594B2543AD}" type="presParOf" srcId="{8630E6F9-74CD-4665-9330-8995E58CF53F}" destId="{B3445AA7-DAD1-4532-82BF-423C9537252D}" srcOrd="0" destOrd="0" presId="urn:microsoft.com/office/officeart/2005/8/layout/orgChart1"/>
    <dgm:cxn modelId="{5E811678-7564-4141-9349-573DD03A7E53}" type="presParOf" srcId="{8630E6F9-74CD-4665-9330-8995E58CF53F}" destId="{997CA43E-E639-4920-9486-8E1F8A08289F}" srcOrd="1" destOrd="0" presId="urn:microsoft.com/office/officeart/2005/8/layout/orgChart1"/>
    <dgm:cxn modelId="{C56CFF0C-BEFC-4505-AF03-EEC7F2B00A76}" type="presParOf" srcId="{41D81328-D19C-4197-B337-0B232A692DC4}" destId="{C6A6B1D6-1202-479D-A178-022B65E844D3}" srcOrd="1" destOrd="0" presId="urn:microsoft.com/office/officeart/2005/8/layout/orgChart1"/>
    <dgm:cxn modelId="{B02380A3-C112-47C6-8F76-2D1037DF7C1F}" type="presParOf" srcId="{41D81328-D19C-4197-B337-0B232A692DC4}" destId="{C101464D-0C03-4B2F-BA24-0CBB69A3C07E}" srcOrd="2" destOrd="0" presId="urn:microsoft.com/office/officeart/2005/8/layout/orgChart1"/>
    <dgm:cxn modelId="{F8755829-0134-400B-8DD4-D70609E0B96D}" type="presParOf" srcId="{0B2DBC07-434D-4E36-A97D-14A3461939CE}" destId="{9847D6CF-EEFA-40D2-9BDA-C74C6EE2C54A}" srcOrd="2" destOrd="0" presId="urn:microsoft.com/office/officeart/2005/8/layout/orgChart1"/>
    <dgm:cxn modelId="{A0EDE7EA-3E8E-4CBD-9EC7-C08EF7CB44BB}" type="presParOf" srcId="{0B2DBC07-434D-4E36-A97D-14A3461939CE}" destId="{8C70DBB4-16FE-4F07-ADA5-0C86168C699E}" srcOrd="3" destOrd="0" presId="urn:microsoft.com/office/officeart/2005/8/layout/orgChart1"/>
    <dgm:cxn modelId="{FE5AE843-65DB-486A-933B-C0BF130FD725}" type="presParOf" srcId="{8C70DBB4-16FE-4F07-ADA5-0C86168C699E}" destId="{6B2BFADC-09DD-472C-8ED7-443755BF9FC2}" srcOrd="0" destOrd="0" presId="urn:microsoft.com/office/officeart/2005/8/layout/orgChart1"/>
    <dgm:cxn modelId="{8D695125-FF25-4965-874C-727761DBAF88}" type="presParOf" srcId="{6B2BFADC-09DD-472C-8ED7-443755BF9FC2}" destId="{88422379-B8B7-4B8F-8B8D-92779E8BE191}" srcOrd="0" destOrd="0" presId="urn:microsoft.com/office/officeart/2005/8/layout/orgChart1"/>
    <dgm:cxn modelId="{8CE56623-FD01-449D-8262-4945024B1C00}" type="presParOf" srcId="{6B2BFADC-09DD-472C-8ED7-443755BF9FC2}" destId="{393A2042-FDA8-45ED-9802-02506D946E3B}" srcOrd="1" destOrd="0" presId="urn:microsoft.com/office/officeart/2005/8/layout/orgChart1"/>
    <dgm:cxn modelId="{B2CE2387-00F6-4F92-95BF-CBA6A1F54858}" type="presParOf" srcId="{8C70DBB4-16FE-4F07-ADA5-0C86168C699E}" destId="{34F724CA-A70F-44BE-AF02-24564A9D6338}" srcOrd="1" destOrd="0" presId="urn:microsoft.com/office/officeart/2005/8/layout/orgChart1"/>
    <dgm:cxn modelId="{5F253911-0D46-47CD-AA1A-9E420CE22CE1}" type="presParOf" srcId="{8C70DBB4-16FE-4F07-ADA5-0C86168C699E}" destId="{29C13D5A-0E3E-47F5-BFD4-673C35D7C47E}" srcOrd="2" destOrd="0" presId="urn:microsoft.com/office/officeart/2005/8/layout/orgChart1"/>
    <dgm:cxn modelId="{C5233CB0-8FB3-4E46-8D02-3F33C34668B5}" type="presParOf" srcId="{16223CFB-5E9F-4C92-A720-514BE05C558C}" destId="{4077A8A8-D3F5-4FD7-8292-7B3ABAB242A9}" srcOrd="2" destOrd="0" presId="urn:microsoft.com/office/officeart/2005/8/layout/orgChart1"/>
    <dgm:cxn modelId="{9F896435-6B75-43D9-9F31-83951CEFB785}" type="presParOf" srcId="{9D8F6FE1-EE99-4994-BB4E-DCD7939CE414}" destId="{7424EED0-37E1-45B2-93D1-7C1AFC321E46}" srcOrd="2" destOrd="0" presId="urn:microsoft.com/office/officeart/2005/8/layout/orgChart1"/>
    <dgm:cxn modelId="{429CAEDA-1121-4F87-BD9F-21E4275D78D0}" type="presParOf" srcId="{21064809-0063-4DF7-99E2-9827E8E8A973}" destId="{EE4411AC-13C7-4284-94A1-665956EF89E9}" srcOrd="2" destOrd="0" presId="urn:microsoft.com/office/officeart/2005/8/layout/orgChart1"/>
    <dgm:cxn modelId="{C4FA98F8-A11F-4170-A98F-42EC9BD11383}" type="presParOf" srcId="{21064809-0063-4DF7-99E2-9827E8E8A973}" destId="{D9FD6DB3-8D8F-41BF-BACA-2DA3E19116FF}" srcOrd="3" destOrd="0" presId="urn:microsoft.com/office/officeart/2005/8/layout/orgChart1"/>
    <dgm:cxn modelId="{5760C004-653C-4340-90EA-2DEF92C7596A}" type="presParOf" srcId="{D9FD6DB3-8D8F-41BF-BACA-2DA3E19116FF}" destId="{0760CD67-76C7-4DC1-B4B6-EBFD39DF1BA0}" srcOrd="0" destOrd="0" presId="urn:microsoft.com/office/officeart/2005/8/layout/orgChart1"/>
    <dgm:cxn modelId="{C9C13C3E-225E-48E3-A1C8-47C6910916F5}" type="presParOf" srcId="{0760CD67-76C7-4DC1-B4B6-EBFD39DF1BA0}" destId="{6F8832C9-BBC4-4090-9517-E2F98C07A54E}" srcOrd="0" destOrd="0" presId="urn:microsoft.com/office/officeart/2005/8/layout/orgChart1"/>
    <dgm:cxn modelId="{E0B99775-A002-48AD-A977-B3C2A1E8AF0E}" type="presParOf" srcId="{0760CD67-76C7-4DC1-B4B6-EBFD39DF1BA0}" destId="{9F644DD5-D2FF-4B75-A08C-A0C7F156AC78}" srcOrd="1" destOrd="0" presId="urn:microsoft.com/office/officeart/2005/8/layout/orgChart1"/>
    <dgm:cxn modelId="{40126A43-A8BB-4165-959A-7AAA48D273A4}" type="presParOf" srcId="{D9FD6DB3-8D8F-41BF-BACA-2DA3E19116FF}" destId="{C42F43E7-860E-464E-BA55-1AD9E42A764E}" srcOrd="1" destOrd="0" presId="urn:microsoft.com/office/officeart/2005/8/layout/orgChart1"/>
    <dgm:cxn modelId="{BCB56032-39CC-4ECE-8AB5-D320F2C620C7}" type="presParOf" srcId="{C42F43E7-860E-464E-BA55-1AD9E42A764E}" destId="{44881632-3C89-48DA-824F-5BC152F619BA}" srcOrd="0" destOrd="0" presId="urn:microsoft.com/office/officeart/2005/8/layout/orgChart1"/>
    <dgm:cxn modelId="{4683781A-02C8-46D7-806C-0E7BD1E1A7F0}" type="presParOf" srcId="{C42F43E7-860E-464E-BA55-1AD9E42A764E}" destId="{13F6437A-1EE2-45DB-810A-ED57EEF5F485}" srcOrd="1" destOrd="0" presId="urn:microsoft.com/office/officeart/2005/8/layout/orgChart1"/>
    <dgm:cxn modelId="{642C3B37-6978-4BE9-B6DF-DE890CCAA921}" type="presParOf" srcId="{13F6437A-1EE2-45DB-810A-ED57EEF5F485}" destId="{9B50D2CD-D2B6-4419-A8B1-65DDB83760FA}" srcOrd="0" destOrd="0" presId="urn:microsoft.com/office/officeart/2005/8/layout/orgChart1"/>
    <dgm:cxn modelId="{FCB03F82-95A3-4129-97AD-47A2180553F4}" type="presParOf" srcId="{9B50D2CD-D2B6-4419-A8B1-65DDB83760FA}" destId="{191F2022-AD69-4387-AB63-DC330FA39364}" srcOrd="0" destOrd="0" presId="urn:microsoft.com/office/officeart/2005/8/layout/orgChart1"/>
    <dgm:cxn modelId="{DF4AD819-CFEB-43F9-B989-1E22EF8BC90E}" type="presParOf" srcId="{9B50D2CD-D2B6-4419-A8B1-65DDB83760FA}" destId="{496C3389-93D1-4C44-9665-20175E901231}" srcOrd="1" destOrd="0" presId="urn:microsoft.com/office/officeart/2005/8/layout/orgChart1"/>
    <dgm:cxn modelId="{BE0CDCBA-FA4C-4B97-A565-BD05F451D1AB}" type="presParOf" srcId="{13F6437A-1EE2-45DB-810A-ED57EEF5F485}" destId="{E2148D6D-B757-4A66-BAD1-5B5ABA22B087}" srcOrd="1" destOrd="0" presId="urn:microsoft.com/office/officeart/2005/8/layout/orgChart1"/>
    <dgm:cxn modelId="{B24F911B-91AE-4643-A939-3FF4388D7DE3}" type="presParOf" srcId="{E2148D6D-B757-4A66-BAD1-5B5ABA22B087}" destId="{D90A6A2A-C977-4925-8E9B-BCF4596F4BE9}" srcOrd="0" destOrd="0" presId="urn:microsoft.com/office/officeart/2005/8/layout/orgChart1"/>
    <dgm:cxn modelId="{1BE460AC-9415-45E7-BAC1-6BC9C8139AD3}" type="presParOf" srcId="{E2148D6D-B757-4A66-BAD1-5B5ABA22B087}" destId="{4383EFF6-5EC7-456F-98CC-0473CA8E3EA9}" srcOrd="1" destOrd="0" presId="urn:microsoft.com/office/officeart/2005/8/layout/orgChart1"/>
    <dgm:cxn modelId="{DE8324B5-1D10-4590-A81C-B4DD21425FD5}" type="presParOf" srcId="{4383EFF6-5EC7-456F-98CC-0473CA8E3EA9}" destId="{9738383B-A27C-4CB5-A7E9-CEA554FD9CEB}" srcOrd="0" destOrd="0" presId="urn:microsoft.com/office/officeart/2005/8/layout/orgChart1"/>
    <dgm:cxn modelId="{2308BBF0-F28C-477F-A6CF-704C472747E0}" type="presParOf" srcId="{9738383B-A27C-4CB5-A7E9-CEA554FD9CEB}" destId="{262C3CFC-1C8A-4CA3-968D-AA8999130B99}" srcOrd="0" destOrd="0" presId="urn:microsoft.com/office/officeart/2005/8/layout/orgChart1"/>
    <dgm:cxn modelId="{5CE9D820-EE52-411E-8944-C52905B54067}" type="presParOf" srcId="{9738383B-A27C-4CB5-A7E9-CEA554FD9CEB}" destId="{F9E1EE62-940F-4650-BD8F-F8DA1A240B07}" srcOrd="1" destOrd="0" presId="urn:microsoft.com/office/officeart/2005/8/layout/orgChart1"/>
    <dgm:cxn modelId="{6BF4D3D2-3C93-4714-A622-25A4F1CE0237}" type="presParOf" srcId="{4383EFF6-5EC7-456F-98CC-0473CA8E3EA9}" destId="{365456E2-FBBE-46D2-A34E-F530E4CFB5FF}" srcOrd="1" destOrd="0" presId="urn:microsoft.com/office/officeart/2005/8/layout/orgChart1"/>
    <dgm:cxn modelId="{280D458C-6205-4B3B-B593-939E2EEB2F7F}" type="presParOf" srcId="{4383EFF6-5EC7-456F-98CC-0473CA8E3EA9}" destId="{E8A8A6AD-1C1C-438A-9972-7A70624D5953}" srcOrd="2" destOrd="0" presId="urn:microsoft.com/office/officeart/2005/8/layout/orgChart1"/>
    <dgm:cxn modelId="{353310E7-B163-4DE9-8CAD-82B2C571ED56}" type="presParOf" srcId="{13F6437A-1EE2-45DB-810A-ED57EEF5F485}" destId="{92FAB274-C34C-4618-B5A1-248628B1654E}" srcOrd="2" destOrd="0" presId="urn:microsoft.com/office/officeart/2005/8/layout/orgChart1"/>
    <dgm:cxn modelId="{377C6E87-BA3B-47C5-A836-8152C2EBACA3}" type="presParOf" srcId="{D9FD6DB3-8D8F-41BF-BACA-2DA3E19116FF}" destId="{A5BF8FBD-FD82-4936-9698-178B954F8031}" srcOrd="2" destOrd="0" presId="urn:microsoft.com/office/officeart/2005/8/layout/orgChart1"/>
    <dgm:cxn modelId="{353E6976-2EBC-47FC-9A90-21B72D259129}" type="presParOf" srcId="{21064809-0063-4DF7-99E2-9827E8E8A973}" destId="{F737A12F-6011-4682-BA18-858D7DE5921C}" srcOrd="4" destOrd="0" presId="urn:microsoft.com/office/officeart/2005/8/layout/orgChart1"/>
    <dgm:cxn modelId="{BF3CD952-62D7-4904-9281-20432738A0C5}" type="presParOf" srcId="{21064809-0063-4DF7-99E2-9827E8E8A973}" destId="{C7F9EA20-9AAE-449B-8B54-C49E0B6E7BE4}" srcOrd="5" destOrd="0" presId="urn:microsoft.com/office/officeart/2005/8/layout/orgChart1"/>
    <dgm:cxn modelId="{A5FE99ED-835E-465D-AEB3-12E2981DDCA6}" type="presParOf" srcId="{C7F9EA20-9AAE-449B-8B54-C49E0B6E7BE4}" destId="{1A566A07-47EC-4E71-9413-91811BB2E9B4}" srcOrd="0" destOrd="0" presId="urn:microsoft.com/office/officeart/2005/8/layout/orgChart1"/>
    <dgm:cxn modelId="{5FA59BF2-1762-4B65-8506-B8979B212037}" type="presParOf" srcId="{1A566A07-47EC-4E71-9413-91811BB2E9B4}" destId="{7E95CCDC-E5F3-4623-8040-45CCE7D2BE14}" srcOrd="0" destOrd="0" presId="urn:microsoft.com/office/officeart/2005/8/layout/orgChart1"/>
    <dgm:cxn modelId="{5D316641-CF31-46E6-B8D3-F7BE7FE2BB03}" type="presParOf" srcId="{1A566A07-47EC-4E71-9413-91811BB2E9B4}" destId="{24748228-5FB0-45C8-AF39-D5683299D722}" srcOrd="1" destOrd="0" presId="urn:microsoft.com/office/officeart/2005/8/layout/orgChart1"/>
    <dgm:cxn modelId="{96B1BCB9-B604-4018-B03A-879427E74316}" type="presParOf" srcId="{C7F9EA20-9AAE-449B-8B54-C49E0B6E7BE4}" destId="{E765C7AE-A05D-4B7F-AD5D-75A696F1ECFF}" srcOrd="1" destOrd="0" presId="urn:microsoft.com/office/officeart/2005/8/layout/orgChart1"/>
    <dgm:cxn modelId="{44FB0265-56A4-40F4-BC81-A224690EFD8E}" type="presParOf" srcId="{E765C7AE-A05D-4B7F-AD5D-75A696F1ECFF}" destId="{F0EFE780-A6DE-4132-B376-B23C9D4975B4}" srcOrd="0" destOrd="0" presId="urn:microsoft.com/office/officeart/2005/8/layout/orgChart1"/>
    <dgm:cxn modelId="{F9DD715F-4469-43E0-9637-F35A24E9C6A1}" type="presParOf" srcId="{E765C7AE-A05D-4B7F-AD5D-75A696F1ECFF}" destId="{609245C2-A314-4FF9-95ED-40AE0D850FA3}" srcOrd="1" destOrd="0" presId="urn:microsoft.com/office/officeart/2005/8/layout/orgChart1"/>
    <dgm:cxn modelId="{58D0C424-27D3-4F1C-B204-D5131E7FC591}" type="presParOf" srcId="{609245C2-A314-4FF9-95ED-40AE0D850FA3}" destId="{F3AE6280-9FBA-4E5E-AA12-D2423DB0D619}" srcOrd="0" destOrd="0" presId="urn:microsoft.com/office/officeart/2005/8/layout/orgChart1"/>
    <dgm:cxn modelId="{7AEF1908-4558-4DBB-ACED-5DE92D522CB3}" type="presParOf" srcId="{F3AE6280-9FBA-4E5E-AA12-D2423DB0D619}" destId="{2468D41E-FAEA-4FC9-82DE-2F89EC0CBC72}" srcOrd="0" destOrd="0" presId="urn:microsoft.com/office/officeart/2005/8/layout/orgChart1"/>
    <dgm:cxn modelId="{3C163A69-647F-48F3-A968-BC6F32885187}" type="presParOf" srcId="{F3AE6280-9FBA-4E5E-AA12-D2423DB0D619}" destId="{C583851D-5E04-44E0-AF24-B9CCAC20B19B}" srcOrd="1" destOrd="0" presId="urn:microsoft.com/office/officeart/2005/8/layout/orgChart1"/>
    <dgm:cxn modelId="{21E3BADC-8E83-4796-A5B3-A5AFD966E388}" type="presParOf" srcId="{609245C2-A314-4FF9-95ED-40AE0D850FA3}" destId="{EC55B050-2576-4D7E-94CE-CCE85324144B}" srcOrd="1" destOrd="0" presId="urn:microsoft.com/office/officeart/2005/8/layout/orgChart1"/>
    <dgm:cxn modelId="{8E2197A7-2509-4DAD-A7EE-B9DFA60AE7AA}" type="presParOf" srcId="{EC55B050-2576-4D7E-94CE-CCE85324144B}" destId="{8DB9D5E3-E8A3-47DD-AAF8-D1A5269A7E00}" srcOrd="0" destOrd="0" presId="urn:microsoft.com/office/officeart/2005/8/layout/orgChart1"/>
    <dgm:cxn modelId="{24D7D2BB-5201-492D-BA1A-6486E578B2B6}" type="presParOf" srcId="{EC55B050-2576-4D7E-94CE-CCE85324144B}" destId="{7E2A71C2-FABF-49F2-A9DF-4E740A62B01C}" srcOrd="1" destOrd="0" presId="urn:microsoft.com/office/officeart/2005/8/layout/orgChart1"/>
    <dgm:cxn modelId="{18D5C756-5CCE-4307-963C-6684FAC0F008}" type="presParOf" srcId="{7E2A71C2-FABF-49F2-A9DF-4E740A62B01C}" destId="{578A31E3-82FA-46C7-BC78-044A6DB4E12B}" srcOrd="0" destOrd="0" presId="urn:microsoft.com/office/officeart/2005/8/layout/orgChart1"/>
    <dgm:cxn modelId="{58847057-3065-4780-A31B-A1D9C98BD485}" type="presParOf" srcId="{578A31E3-82FA-46C7-BC78-044A6DB4E12B}" destId="{08015460-16F2-4D98-9392-136F7734EF42}" srcOrd="0" destOrd="0" presId="urn:microsoft.com/office/officeart/2005/8/layout/orgChart1"/>
    <dgm:cxn modelId="{3FB8AF1B-8662-4698-8E6D-80C90B135B24}" type="presParOf" srcId="{578A31E3-82FA-46C7-BC78-044A6DB4E12B}" destId="{1045A961-11BB-4BA4-AC61-5AE500DFB508}" srcOrd="1" destOrd="0" presId="urn:microsoft.com/office/officeart/2005/8/layout/orgChart1"/>
    <dgm:cxn modelId="{14E4B2CA-C00A-43D7-B9B5-EA6879E28A80}" type="presParOf" srcId="{7E2A71C2-FABF-49F2-A9DF-4E740A62B01C}" destId="{A239AA12-969B-426E-B48A-F98E30277D16}" srcOrd="1" destOrd="0" presId="urn:microsoft.com/office/officeart/2005/8/layout/orgChart1"/>
    <dgm:cxn modelId="{C763EA52-B1C4-4238-876E-A2A1C1BFE9C3}" type="presParOf" srcId="{7E2A71C2-FABF-49F2-A9DF-4E740A62B01C}" destId="{E16656D7-EBC7-4F0E-9791-4D0DF718FE83}" srcOrd="2" destOrd="0" presId="urn:microsoft.com/office/officeart/2005/8/layout/orgChart1"/>
    <dgm:cxn modelId="{F08EEBBB-FA35-47C0-AB08-1D034FA6725A}" type="presParOf" srcId="{609245C2-A314-4FF9-95ED-40AE0D850FA3}" destId="{CFEE46CD-2180-4DFC-A0B3-FA002528D513}" srcOrd="2" destOrd="0" presId="urn:microsoft.com/office/officeart/2005/8/layout/orgChart1"/>
    <dgm:cxn modelId="{B54E6184-CA71-40CF-914E-184B907A3818}" type="presParOf" srcId="{C7F9EA20-9AAE-449B-8B54-C49E0B6E7BE4}" destId="{9A601CBC-8864-4550-8053-C03C256BD82A}" srcOrd="2" destOrd="0" presId="urn:microsoft.com/office/officeart/2005/8/layout/orgChart1"/>
    <dgm:cxn modelId="{0454D43E-6A88-4F4E-9AE2-EB69AC9EB1F8}" type="presParOf" srcId="{21064809-0063-4DF7-99E2-9827E8E8A973}" destId="{F769D02E-F397-4739-8E57-4DB3343D2FE7}" srcOrd="6" destOrd="0" presId="urn:microsoft.com/office/officeart/2005/8/layout/orgChart1"/>
    <dgm:cxn modelId="{13F6A22D-33C8-42A5-AF19-AC20702651B3}" type="presParOf" srcId="{21064809-0063-4DF7-99E2-9827E8E8A973}" destId="{DCE1A288-E321-45C5-B619-EC441F7891F0}" srcOrd="7" destOrd="0" presId="urn:microsoft.com/office/officeart/2005/8/layout/orgChart1"/>
    <dgm:cxn modelId="{9963FEE0-5774-4469-B43D-6089615BC19B}" type="presParOf" srcId="{DCE1A288-E321-45C5-B619-EC441F7891F0}" destId="{1F5FEABC-B59A-4018-AD35-30505052F912}" srcOrd="0" destOrd="0" presId="urn:microsoft.com/office/officeart/2005/8/layout/orgChart1"/>
    <dgm:cxn modelId="{E33BE4D4-8C1A-4CA7-BEE7-96955CBE9BAB}" type="presParOf" srcId="{1F5FEABC-B59A-4018-AD35-30505052F912}" destId="{6AB60D3B-2EDD-43C8-A055-C8F7A38A6C6A}" srcOrd="0" destOrd="0" presId="urn:microsoft.com/office/officeart/2005/8/layout/orgChart1"/>
    <dgm:cxn modelId="{1F0D3CE2-F2B5-4CCB-959B-33E271DDD8D4}" type="presParOf" srcId="{1F5FEABC-B59A-4018-AD35-30505052F912}" destId="{8926CAC6-3EEA-4F49-AE99-1471402E0F58}" srcOrd="1" destOrd="0" presId="urn:microsoft.com/office/officeart/2005/8/layout/orgChart1"/>
    <dgm:cxn modelId="{9A866E48-37AB-472F-8A23-48D5678E4102}" type="presParOf" srcId="{DCE1A288-E321-45C5-B619-EC441F7891F0}" destId="{1AE576A0-0D52-414A-AE7D-E9F7250A6F19}" srcOrd="1" destOrd="0" presId="urn:microsoft.com/office/officeart/2005/8/layout/orgChart1"/>
    <dgm:cxn modelId="{F888F3E7-A9CD-4F3B-8615-B94BAC2DCC5E}" type="presParOf" srcId="{1AE576A0-0D52-414A-AE7D-E9F7250A6F19}" destId="{5BD89AE0-5F9C-406B-A930-6825CDBC1C13}" srcOrd="0" destOrd="0" presId="urn:microsoft.com/office/officeart/2005/8/layout/orgChart1"/>
    <dgm:cxn modelId="{F0F9EEDA-92F9-49AB-95DB-D7034C28CB00}" type="presParOf" srcId="{1AE576A0-0D52-414A-AE7D-E9F7250A6F19}" destId="{492DEE8D-0C6F-4D28-882B-83F75A157B5E}" srcOrd="1" destOrd="0" presId="urn:microsoft.com/office/officeart/2005/8/layout/orgChart1"/>
    <dgm:cxn modelId="{2587B43E-BCEF-4475-BE84-C99EA87DE06F}" type="presParOf" srcId="{492DEE8D-0C6F-4D28-882B-83F75A157B5E}" destId="{C2FE3D17-243F-4C0C-8656-E6920E1B0548}" srcOrd="0" destOrd="0" presId="urn:microsoft.com/office/officeart/2005/8/layout/orgChart1"/>
    <dgm:cxn modelId="{79727AE8-9981-4280-9795-BB8CDB830DF0}" type="presParOf" srcId="{C2FE3D17-243F-4C0C-8656-E6920E1B0548}" destId="{4947CAFC-57A7-431B-95BB-6C192D170262}" srcOrd="0" destOrd="0" presId="urn:microsoft.com/office/officeart/2005/8/layout/orgChart1"/>
    <dgm:cxn modelId="{32F5563A-8FF8-48C3-AF7D-F7BC58676D37}" type="presParOf" srcId="{C2FE3D17-243F-4C0C-8656-E6920E1B0548}" destId="{0BCAC796-A348-4919-8398-35689434A873}" srcOrd="1" destOrd="0" presId="urn:microsoft.com/office/officeart/2005/8/layout/orgChart1"/>
    <dgm:cxn modelId="{A55D9932-1B24-458D-93B0-C148DD2CA4EC}" type="presParOf" srcId="{492DEE8D-0C6F-4D28-882B-83F75A157B5E}" destId="{C9C3D233-581E-4C7E-82A6-3EA233BC8282}" srcOrd="1" destOrd="0" presId="urn:microsoft.com/office/officeart/2005/8/layout/orgChart1"/>
    <dgm:cxn modelId="{6D1C6889-82AF-4E67-A03C-0E7ABEAE7802}" type="presParOf" srcId="{C9C3D233-581E-4C7E-82A6-3EA233BC8282}" destId="{40FFD94E-0D9B-4268-A14F-C26A0BB03C95}" srcOrd="0" destOrd="0" presId="urn:microsoft.com/office/officeart/2005/8/layout/orgChart1"/>
    <dgm:cxn modelId="{E6E01DA1-D5B8-4496-997E-DADE5976B23A}" type="presParOf" srcId="{C9C3D233-581E-4C7E-82A6-3EA233BC8282}" destId="{0690CBEA-E8CC-420D-9246-4EF608752CE2}" srcOrd="1" destOrd="0" presId="urn:microsoft.com/office/officeart/2005/8/layout/orgChart1"/>
    <dgm:cxn modelId="{AFA89DA5-38A7-4D0A-AFF6-276376F8889C}" type="presParOf" srcId="{0690CBEA-E8CC-420D-9246-4EF608752CE2}" destId="{F94392AD-B540-490B-9D35-E894507B792F}" srcOrd="0" destOrd="0" presId="urn:microsoft.com/office/officeart/2005/8/layout/orgChart1"/>
    <dgm:cxn modelId="{B1B4DA2D-A7FA-4B2B-B777-295772B6264E}" type="presParOf" srcId="{F94392AD-B540-490B-9D35-E894507B792F}" destId="{083E4FD0-678A-4DA4-9530-5888C09A382D}" srcOrd="0" destOrd="0" presId="urn:microsoft.com/office/officeart/2005/8/layout/orgChart1"/>
    <dgm:cxn modelId="{47594EA1-2CC8-4625-999C-1D5BF43ACA6C}" type="presParOf" srcId="{F94392AD-B540-490B-9D35-E894507B792F}" destId="{7F31C966-8644-4485-98FC-43B3756CD4BF}" srcOrd="1" destOrd="0" presId="urn:microsoft.com/office/officeart/2005/8/layout/orgChart1"/>
    <dgm:cxn modelId="{B48F672B-B49C-4F8A-8EC0-481989A22E2C}" type="presParOf" srcId="{0690CBEA-E8CC-420D-9246-4EF608752CE2}" destId="{FFDA93AA-7F1F-4EAC-8ACC-C6ED7D83B88A}" srcOrd="1" destOrd="0" presId="urn:microsoft.com/office/officeart/2005/8/layout/orgChart1"/>
    <dgm:cxn modelId="{5164B8C0-1552-4619-B50D-E0FC0B19FDDF}" type="presParOf" srcId="{FFDA93AA-7F1F-4EAC-8ACC-C6ED7D83B88A}" destId="{42A87FFD-6EF3-458D-AB41-024C5F263730}" srcOrd="0" destOrd="0" presId="urn:microsoft.com/office/officeart/2005/8/layout/orgChart1"/>
    <dgm:cxn modelId="{6780C93D-6E91-4968-A3A2-263952A0F1D2}" type="presParOf" srcId="{FFDA93AA-7F1F-4EAC-8ACC-C6ED7D83B88A}" destId="{138C2375-76E3-4898-8F98-A3B3E036B988}" srcOrd="1" destOrd="0" presId="urn:microsoft.com/office/officeart/2005/8/layout/orgChart1"/>
    <dgm:cxn modelId="{CB003215-C931-4641-B95F-91703960F314}" type="presParOf" srcId="{138C2375-76E3-4898-8F98-A3B3E036B988}" destId="{AF47B063-34B3-4F46-BC66-F680060807F2}" srcOrd="0" destOrd="0" presId="urn:microsoft.com/office/officeart/2005/8/layout/orgChart1"/>
    <dgm:cxn modelId="{5A03E993-1DD1-43DF-9842-1F2DE9C21DC1}" type="presParOf" srcId="{AF47B063-34B3-4F46-BC66-F680060807F2}" destId="{F92C8679-85D5-4D8D-B02C-490AD64CD658}" srcOrd="0" destOrd="0" presId="urn:microsoft.com/office/officeart/2005/8/layout/orgChart1"/>
    <dgm:cxn modelId="{4951737D-7159-4158-A4B8-85C1976870F4}" type="presParOf" srcId="{AF47B063-34B3-4F46-BC66-F680060807F2}" destId="{4CD8B8DF-D10E-4AAA-A496-45EC6B4012CB}" srcOrd="1" destOrd="0" presId="urn:microsoft.com/office/officeart/2005/8/layout/orgChart1"/>
    <dgm:cxn modelId="{829A3E12-00D5-4DC5-BDE4-8D537380EFCF}" type="presParOf" srcId="{138C2375-76E3-4898-8F98-A3B3E036B988}" destId="{3791E776-B292-4B45-A29A-29E041A39DA0}" srcOrd="1" destOrd="0" presId="urn:microsoft.com/office/officeart/2005/8/layout/orgChart1"/>
    <dgm:cxn modelId="{49C5968E-A1B5-4499-AD9F-FA66FF1DA4B5}" type="presParOf" srcId="{138C2375-76E3-4898-8F98-A3B3E036B988}" destId="{4692F860-6D1B-4717-995C-766EE8BB0754}" srcOrd="2" destOrd="0" presId="urn:microsoft.com/office/officeart/2005/8/layout/orgChart1"/>
    <dgm:cxn modelId="{C4062CDD-538D-40B4-9485-2FDADE69B151}" type="presParOf" srcId="{0690CBEA-E8CC-420D-9246-4EF608752CE2}" destId="{F7E087A4-783C-454D-BE77-885F6F35D9B5}" srcOrd="2" destOrd="0" presId="urn:microsoft.com/office/officeart/2005/8/layout/orgChart1"/>
    <dgm:cxn modelId="{37F23D89-6F72-485E-9772-9BD36605CB91}" type="presParOf" srcId="{492DEE8D-0C6F-4D28-882B-83F75A157B5E}" destId="{3CE8FF82-8FFE-4124-A35D-BF31D69FCC70}" srcOrd="2" destOrd="0" presId="urn:microsoft.com/office/officeart/2005/8/layout/orgChart1"/>
    <dgm:cxn modelId="{6F0708CB-7B4D-4A83-B8B0-544AD99110D4}" type="presParOf" srcId="{DCE1A288-E321-45C5-B619-EC441F7891F0}" destId="{794EC081-8181-4ADE-B301-E6FB12C34C70}" srcOrd="2" destOrd="0" presId="urn:microsoft.com/office/officeart/2005/8/layout/orgChart1"/>
    <dgm:cxn modelId="{44B84CA4-3073-448A-8879-1FFFAEF7FE68}" type="presParOf" srcId="{21064809-0063-4DF7-99E2-9827E8E8A973}" destId="{83B55BF6-E245-4938-81CA-FF8F2A2E9AC3}" srcOrd="8" destOrd="0" presId="urn:microsoft.com/office/officeart/2005/8/layout/orgChart1"/>
    <dgm:cxn modelId="{0DCD4117-E275-4369-BED6-3B5C76AE26DA}" type="presParOf" srcId="{21064809-0063-4DF7-99E2-9827E8E8A973}" destId="{96BB468B-1E37-4ACD-A4B8-5FCD3835C429}" srcOrd="9" destOrd="0" presId="urn:microsoft.com/office/officeart/2005/8/layout/orgChart1"/>
    <dgm:cxn modelId="{DD7129D6-CAAB-433F-AC18-53D9BB08D745}" type="presParOf" srcId="{96BB468B-1E37-4ACD-A4B8-5FCD3835C429}" destId="{893F4B41-C29B-4A83-82E6-AFE19B390D28}" srcOrd="0" destOrd="0" presId="urn:microsoft.com/office/officeart/2005/8/layout/orgChart1"/>
    <dgm:cxn modelId="{B33E3FD9-D7A7-456F-8A12-BA3E416DBC50}" type="presParOf" srcId="{893F4B41-C29B-4A83-82E6-AFE19B390D28}" destId="{AB46744E-911F-4BBF-A328-18346160AA36}" srcOrd="0" destOrd="0" presId="urn:microsoft.com/office/officeart/2005/8/layout/orgChart1"/>
    <dgm:cxn modelId="{01018446-7730-4594-98D7-906C1F4D4552}" type="presParOf" srcId="{893F4B41-C29B-4A83-82E6-AFE19B390D28}" destId="{1DD132AB-7DB8-43E2-A5A5-6EECA2D51BCD}" srcOrd="1" destOrd="0" presId="urn:microsoft.com/office/officeart/2005/8/layout/orgChart1"/>
    <dgm:cxn modelId="{1B7FA645-7CDC-4D1E-8B61-45CC9B7483FA}" type="presParOf" srcId="{96BB468B-1E37-4ACD-A4B8-5FCD3835C429}" destId="{D73777FB-9541-414F-82A6-63FCA7300937}" srcOrd="1" destOrd="0" presId="urn:microsoft.com/office/officeart/2005/8/layout/orgChart1"/>
    <dgm:cxn modelId="{7B881510-D9E1-42AA-9C3B-290B98572669}" type="presParOf" srcId="{D73777FB-9541-414F-82A6-63FCA7300937}" destId="{619E3001-4495-462E-900B-0509248E1908}" srcOrd="0" destOrd="0" presId="urn:microsoft.com/office/officeart/2005/8/layout/orgChart1"/>
    <dgm:cxn modelId="{8D34AC28-39B4-4DC3-9847-6AE3D3DE10BD}" type="presParOf" srcId="{D73777FB-9541-414F-82A6-63FCA7300937}" destId="{AC037A4E-5D0E-43BD-BA5A-D60DBD607C04}" srcOrd="1" destOrd="0" presId="urn:microsoft.com/office/officeart/2005/8/layout/orgChart1"/>
    <dgm:cxn modelId="{3225CB36-FEBB-4303-94F2-EA54DB4B9CD4}" type="presParOf" srcId="{AC037A4E-5D0E-43BD-BA5A-D60DBD607C04}" destId="{83214072-F957-47F4-AFAA-1BFF8921CC2B}" srcOrd="0" destOrd="0" presId="urn:microsoft.com/office/officeart/2005/8/layout/orgChart1"/>
    <dgm:cxn modelId="{D254C987-BFF4-40B8-BBAE-693239E38E38}" type="presParOf" srcId="{83214072-F957-47F4-AFAA-1BFF8921CC2B}" destId="{B1093144-1861-464F-BB26-EE8884EDAF4E}" srcOrd="0" destOrd="0" presId="urn:microsoft.com/office/officeart/2005/8/layout/orgChart1"/>
    <dgm:cxn modelId="{F14E246A-E0C6-497A-9375-CEFD3F35E1EF}" type="presParOf" srcId="{83214072-F957-47F4-AFAA-1BFF8921CC2B}" destId="{6D708BBF-7D7F-4C73-A755-B3D14B9E775B}" srcOrd="1" destOrd="0" presId="urn:microsoft.com/office/officeart/2005/8/layout/orgChart1"/>
    <dgm:cxn modelId="{37D804BA-B188-423D-AB4F-3B5921A3F2FB}" type="presParOf" srcId="{AC037A4E-5D0E-43BD-BA5A-D60DBD607C04}" destId="{12600147-2F99-42F4-AB50-54DBD6F0B2F8}" srcOrd="1" destOrd="0" presId="urn:microsoft.com/office/officeart/2005/8/layout/orgChart1"/>
    <dgm:cxn modelId="{7FED4B16-6BB8-40D7-84CF-89282941F56A}" type="presParOf" srcId="{12600147-2F99-42F4-AB50-54DBD6F0B2F8}" destId="{C74AB861-7572-4FB4-B5D0-341DD89200DA}" srcOrd="0" destOrd="0" presId="urn:microsoft.com/office/officeart/2005/8/layout/orgChart1"/>
    <dgm:cxn modelId="{99185EDE-7E20-47A6-9FEA-B89E4EE95AAD}" type="presParOf" srcId="{12600147-2F99-42F4-AB50-54DBD6F0B2F8}" destId="{2CF78B2C-9DB3-4264-8531-13F0715F15E9}" srcOrd="1" destOrd="0" presId="urn:microsoft.com/office/officeart/2005/8/layout/orgChart1"/>
    <dgm:cxn modelId="{1DEB2EF4-CEB2-473C-8612-446C281E72B9}" type="presParOf" srcId="{2CF78B2C-9DB3-4264-8531-13F0715F15E9}" destId="{21B43E58-107C-419C-9F3B-45BEE5745469}" srcOrd="0" destOrd="0" presId="urn:microsoft.com/office/officeart/2005/8/layout/orgChart1"/>
    <dgm:cxn modelId="{9C6F60FC-D27D-464D-96BF-9BE8A4328941}" type="presParOf" srcId="{21B43E58-107C-419C-9F3B-45BEE5745469}" destId="{DEFCEBB7-E99C-4C5E-9FD8-F1D8B73D7FD6}" srcOrd="0" destOrd="0" presId="urn:microsoft.com/office/officeart/2005/8/layout/orgChart1"/>
    <dgm:cxn modelId="{AC4EA0FA-8C56-44D5-A2AD-E56900C4230D}" type="presParOf" srcId="{21B43E58-107C-419C-9F3B-45BEE5745469}" destId="{768EB52C-7DF0-4BC2-A260-6CD7AF5D04A4}" srcOrd="1" destOrd="0" presId="urn:microsoft.com/office/officeart/2005/8/layout/orgChart1"/>
    <dgm:cxn modelId="{AC332862-394D-4F76-839C-0A6D6135B1D6}" type="presParOf" srcId="{2CF78B2C-9DB3-4264-8531-13F0715F15E9}" destId="{C2FEF7E8-736A-4527-A3DE-8ED4854DA2B8}" srcOrd="1" destOrd="0" presId="urn:microsoft.com/office/officeart/2005/8/layout/orgChart1"/>
    <dgm:cxn modelId="{9944556A-7EE5-420D-82EA-2E3787DBE2BA}" type="presParOf" srcId="{2CF78B2C-9DB3-4264-8531-13F0715F15E9}" destId="{9E0786BD-1603-4AF2-BEA4-F6AFE566F6E1}" srcOrd="2" destOrd="0" presId="urn:microsoft.com/office/officeart/2005/8/layout/orgChart1"/>
    <dgm:cxn modelId="{3067FD25-5A5A-4083-AC5A-D2253199AC57}" type="presParOf" srcId="{AC037A4E-5D0E-43BD-BA5A-D60DBD607C04}" destId="{F6B2535E-B094-4C34-9FCA-DC64F98DBC83}" srcOrd="2" destOrd="0" presId="urn:microsoft.com/office/officeart/2005/8/layout/orgChart1"/>
    <dgm:cxn modelId="{D097FA14-A543-4C49-80C4-8F18A0F3D125}" type="presParOf" srcId="{96BB468B-1E37-4ACD-A4B8-5FCD3835C429}" destId="{99AAE61A-949A-4F86-A9F5-DB835B11E19A}" srcOrd="2" destOrd="0" presId="urn:microsoft.com/office/officeart/2005/8/layout/orgChart1"/>
    <dgm:cxn modelId="{0BA8232E-FD97-4FF6-931B-410E60468594}" type="presParOf" srcId="{7BC099E8-04C1-40BE-A236-A5BD8397A124}" destId="{56B492E1-6218-4975-AC42-5C917313A207}" srcOrd="2" destOrd="0" presId="urn:microsoft.com/office/officeart/2005/8/layout/orgChart1"/>
    <dgm:cxn modelId="{2828845F-6C85-4233-97CA-DD85F293D19E}" type="presParOf" srcId="{56B492E1-6218-4975-AC42-5C917313A207}" destId="{3B96B391-1EA6-49F2-85FC-343C3F84EF6E}" srcOrd="0" destOrd="0" presId="urn:microsoft.com/office/officeart/2005/8/layout/orgChart1"/>
    <dgm:cxn modelId="{A6D51CB4-61CE-452E-B5B7-3CA9D5DDFB68}" type="presParOf" srcId="{56B492E1-6218-4975-AC42-5C917313A207}" destId="{C20C077A-97FE-46AC-853B-2D0EB5614ECE}" srcOrd="1" destOrd="0" presId="urn:microsoft.com/office/officeart/2005/8/layout/orgChart1"/>
    <dgm:cxn modelId="{9246F24C-940B-4060-919D-6237A45F8249}" type="presParOf" srcId="{C20C077A-97FE-46AC-853B-2D0EB5614ECE}" destId="{9D6898EA-4887-459C-9826-A423E5983B27}" srcOrd="0" destOrd="0" presId="urn:microsoft.com/office/officeart/2005/8/layout/orgChart1"/>
    <dgm:cxn modelId="{A85F622C-5866-4BAE-871E-68C32CD0347F}" type="presParOf" srcId="{9D6898EA-4887-459C-9826-A423E5983B27}" destId="{FCA8DB3F-8165-4A6F-91A2-C8F078AACA2D}" srcOrd="0" destOrd="0" presId="urn:microsoft.com/office/officeart/2005/8/layout/orgChart1"/>
    <dgm:cxn modelId="{ECF34DA5-7315-4272-8509-3F2C92713FAD}" type="presParOf" srcId="{9D6898EA-4887-459C-9826-A423E5983B27}" destId="{CEBD4194-34BF-4FCB-8744-86FF80B8AEF2}" srcOrd="1" destOrd="0" presId="urn:microsoft.com/office/officeart/2005/8/layout/orgChart1"/>
    <dgm:cxn modelId="{7C43571F-18DF-4D2D-9F6B-75ECDF2DA308}" type="presParOf" srcId="{C20C077A-97FE-46AC-853B-2D0EB5614ECE}" destId="{31AA450E-BE59-4E31-8563-7C240CADD6F5}" srcOrd="1" destOrd="0" presId="urn:microsoft.com/office/officeart/2005/8/layout/orgChart1"/>
    <dgm:cxn modelId="{4355BC13-1C11-43F1-9FF7-9BC72AA70177}" type="presParOf" srcId="{C20C077A-97FE-46AC-853B-2D0EB5614ECE}" destId="{52872DD6-CAE8-4F09-99FB-7C786638DC41}" srcOrd="2" destOrd="0" presId="urn:microsoft.com/office/officeart/2005/8/layout/orgChart1"/>
    <dgm:cxn modelId="{5A98A465-FB41-4048-9786-9E917A2E4B3F}" type="presParOf" srcId="{56B492E1-6218-4975-AC42-5C917313A207}" destId="{579AC951-A81C-41CC-A85B-F37040A6056E}" srcOrd="2" destOrd="0" presId="urn:microsoft.com/office/officeart/2005/8/layout/orgChart1"/>
    <dgm:cxn modelId="{D0A9E721-DA55-4251-BEE5-D1C895330B94}" type="presParOf" srcId="{56B492E1-6218-4975-AC42-5C917313A207}" destId="{BF8B98CD-83B6-469B-B51F-7F2FDC53D779}" srcOrd="3" destOrd="0" presId="urn:microsoft.com/office/officeart/2005/8/layout/orgChart1"/>
    <dgm:cxn modelId="{A4797C05-EAAF-46BE-8632-9DC57824E379}" type="presParOf" srcId="{BF8B98CD-83B6-469B-B51F-7F2FDC53D779}" destId="{5CA50AB3-4A37-45BE-BA70-3B8F93989A80}" srcOrd="0" destOrd="0" presId="urn:microsoft.com/office/officeart/2005/8/layout/orgChart1"/>
    <dgm:cxn modelId="{C1F58387-385E-410C-B22E-17A73905555B}" type="presParOf" srcId="{5CA50AB3-4A37-45BE-BA70-3B8F93989A80}" destId="{A3D7F6DE-7B1B-4B79-8CFE-3F9F663CD53F}" srcOrd="0" destOrd="0" presId="urn:microsoft.com/office/officeart/2005/8/layout/orgChart1"/>
    <dgm:cxn modelId="{679B0F3C-6E5D-48BC-B52B-58C88FB144D9}" type="presParOf" srcId="{5CA50AB3-4A37-45BE-BA70-3B8F93989A80}" destId="{CB44A3F0-5146-4F34-8BFE-40EC862A1B31}" srcOrd="1" destOrd="0" presId="urn:microsoft.com/office/officeart/2005/8/layout/orgChart1"/>
    <dgm:cxn modelId="{376D60B6-3F31-4E75-8322-80131B075688}" type="presParOf" srcId="{BF8B98CD-83B6-469B-B51F-7F2FDC53D779}" destId="{A83CCAB5-5E91-49FD-8B40-74640E7DABD8}" srcOrd="1" destOrd="0" presId="urn:microsoft.com/office/officeart/2005/8/layout/orgChart1"/>
    <dgm:cxn modelId="{01017214-1FA9-4DFA-8DE2-3FC549EF9B60}" type="presParOf" srcId="{BF8B98CD-83B6-469B-B51F-7F2FDC53D779}" destId="{34F11D35-C638-4182-BBE1-5BA5226A18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AC951-A81C-41CC-A85B-F37040A6056E}">
      <dsp:nvSpPr>
        <dsp:cNvPr id="0" name=""/>
        <dsp:cNvSpPr/>
      </dsp:nvSpPr>
      <dsp:spPr>
        <a:xfrm>
          <a:off x="3444541" y="544806"/>
          <a:ext cx="218336" cy="502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549"/>
              </a:lnTo>
              <a:lnTo>
                <a:pt x="218336" y="502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6B391-1EA6-49F2-85FC-343C3F84EF6E}">
      <dsp:nvSpPr>
        <dsp:cNvPr id="0" name=""/>
        <dsp:cNvSpPr/>
      </dsp:nvSpPr>
      <dsp:spPr>
        <a:xfrm>
          <a:off x="3310879" y="544806"/>
          <a:ext cx="133662" cy="420272"/>
        </a:xfrm>
        <a:custGeom>
          <a:avLst/>
          <a:gdLst/>
          <a:ahLst/>
          <a:cxnLst/>
          <a:rect l="0" t="0" r="0" b="0"/>
          <a:pathLst>
            <a:path>
              <a:moveTo>
                <a:pt x="133662" y="0"/>
              </a:moveTo>
              <a:lnTo>
                <a:pt x="133662" y="420272"/>
              </a:lnTo>
              <a:lnTo>
                <a:pt x="0" y="420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AB861-7572-4FB4-B5D0-341DD89200DA}">
      <dsp:nvSpPr>
        <dsp:cNvPr id="0" name=""/>
        <dsp:cNvSpPr/>
      </dsp:nvSpPr>
      <dsp:spPr>
        <a:xfrm>
          <a:off x="5885690" y="2867011"/>
          <a:ext cx="163442" cy="50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222"/>
              </a:lnTo>
              <a:lnTo>
                <a:pt x="163442" y="5012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E3001-4495-462E-900B-0509248E1908}">
      <dsp:nvSpPr>
        <dsp:cNvPr id="0" name=""/>
        <dsp:cNvSpPr/>
      </dsp:nvSpPr>
      <dsp:spPr>
        <a:xfrm>
          <a:off x="6275816" y="2093385"/>
          <a:ext cx="91440" cy="228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55BF6-E245-4938-81CA-FF8F2A2E9AC3}">
      <dsp:nvSpPr>
        <dsp:cNvPr id="0" name=""/>
        <dsp:cNvSpPr/>
      </dsp:nvSpPr>
      <dsp:spPr>
        <a:xfrm>
          <a:off x="3444541" y="544806"/>
          <a:ext cx="2876994" cy="1003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362"/>
              </a:lnTo>
              <a:lnTo>
                <a:pt x="2876994" y="889362"/>
              </a:lnTo>
              <a:lnTo>
                <a:pt x="2876994" y="1003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87FFD-6EF3-458D-AB41-024C5F263730}">
      <dsp:nvSpPr>
        <dsp:cNvPr id="0" name=""/>
        <dsp:cNvSpPr/>
      </dsp:nvSpPr>
      <dsp:spPr>
        <a:xfrm>
          <a:off x="4567258" y="3640637"/>
          <a:ext cx="163442" cy="50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222"/>
              </a:lnTo>
              <a:lnTo>
                <a:pt x="163442" y="5012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FD94E-0D9B-4268-A14F-C26A0BB03C95}">
      <dsp:nvSpPr>
        <dsp:cNvPr id="0" name=""/>
        <dsp:cNvSpPr/>
      </dsp:nvSpPr>
      <dsp:spPr>
        <a:xfrm>
          <a:off x="4957383" y="2867011"/>
          <a:ext cx="91440" cy="228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89AE0-5F9C-406B-A930-6825CDBC1C13}">
      <dsp:nvSpPr>
        <dsp:cNvPr id="0" name=""/>
        <dsp:cNvSpPr/>
      </dsp:nvSpPr>
      <dsp:spPr>
        <a:xfrm>
          <a:off x="4957383" y="2093385"/>
          <a:ext cx="91440" cy="228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9D02E-F397-4739-8E57-4DB3343D2FE7}">
      <dsp:nvSpPr>
        <dsp:cNvPr id="0" name=""/>
        <dsp:cNvSpPr/>
      </dsp:nvSpPr>
      <dsp:spPr>
        <a:xfrm>
          <a:off x="3444541" y="544806"/>
          <a:ext cx="1558561" cy="1003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362"/>
              </a:lnTo>
              <a:lnTo>
                <a:pt x="1558561" y="889362"/>
              </a:lnTo>
              <a:lnTo>
                <a:pt x="1558561" y="1003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9D5E3-E8A3-47DD-AAF8-D1A5269A7E00}">
      <dsp:nvSpPr>
        <dsp:cNvPr id="0" name=""/>
        <dsp:cNvSpPr/>
      </dsp:nvSpPr>
      <dsp:spPr>
        <a:xfrm>
          <a:off x="2976422" y="2867011"/>
          <a:ext cx="163442" cy="50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222"/>
              </a:lnTo>
              <a:lnTo>
                <a:pt x="163442" y="5012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FE780-A6DE-4132-B376-B23C9D4975B4}">
      <dsp:nvSpPr>
        <dsp:cNvPr id="0" name=""/>
        <dsp:cNvSpPr/>
      </dsp:nvSpPr>
      <dsp:spPr>
        <a:xfrm>
          <a:off x="3366547" y="2087103"/>
          <a:ext cx="91440" cy="235100"/>
        </a:xfrm>
        <a:custGeom>
          <a:avLst/>
          <a:gdLst/>
          <a:ahLst/>
          <a:cxnLst/>
          <a:rect l="0" t="0" r="0" b="0"/>
          <a:pathLst>
            <a:path>
              <a:moveTo>
                <a:pt x="47376" y="0"/>
              </a:moveTo>
              <a:lnTo>
                <a:pt x="47376" y="120691"/>
              </a:lnTo>
              <a:lnTo>
                <a:pt x="45720" y="120691"/>
              </a:lnTo>
              <a:lnTo>
                <a:pt x="45720" y="2351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7A12F-6011-4682-BA18-858D7DE5921C}">
      <dsp:nvSpPr>
        <dsp:cNvPr id="0" name=""/>
        <dsp:cNvSpPr/>
      </dsp:nvSpPr>
      <dsp:spPr>
        <a:xfrm>
          <a:off x="3368203" y="544806"/>
          <a:ext cx="91440" cy="997490"/>
        </a:xfrm>
        <a:custGeom>
          <a:avLst/>
          <a:gdLst/>
          <a:ahLst/>
          <a:cxnLst/>
          <a:rect l="0" t="0" r="0" b="0"/>
          <a:pathLst>
            <a:path>
              <a:moveTo>
                <a:pt x="76338" y="0"/>
              </a:moveTo>
              <a:lnTo>
                <a:pt x="76338" y="883080"/>
              </a:lnTo>
              <a:lnTo>
                <a:pt x="45720" y="883080"/>
              </a:lnTo>
              <a:lnTo>
                <a:pt x="45720" y="997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A6A2A-C977-4925-8E9B-BCF4596F4BE9}">
      <dsp:nvSpPr>
        <dsp:cNvPr id="0" name=""/>
        <dsp:cNvSpPr/>
      </dsp:nvSpPr>
      <dsp:spPr>
        <a:xfrm>
          <a:off x="1657989" y="2867011"/>
          <a:ext cx="163442" cy="50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222"/>
              </a:lnTo>
              <a:lnTo>
                <a:pt x="163442" y="5012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81632-3C89-48DA-824F-5BC152F619BA}">
      <dsp:nvSpPr>
        <dsp:cNvPr id="0" name=""/>
        <dsp:cNvSpPr/>
      </dsp:nvSpPr>
      <dsp:spPr>
        <a:xfrm>
          <a:off x="2048114" y="2093385"/>
          <a:ext cx="91440" cy="228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411AC-13C7-4284-94A1-665956EF89E9}">
      <dsp:nvSpPr>
        <dsp:cNvPr id="0" name=""/>
        <dsp:cNvSpPr/>
      </dsp:nvSpPr>
      <dsp:spPr>
        <a:xfrm>
          <a:off x="2093834" y="544806"/>
          <a:ext cx="1350706" cy="1003771"/>
        </a:xfrm>
        <a:custGeom>
          <a:avLst/>
          <a:gdLst/>
          <a:ahLst/>
          <a:cxnLst/>
          <a:rect l="0" t="0" r="0" b="0"/>
          <a:pathLst>
            <a:path>
              <a:moveTo>
                <a:pt x="1350706" y="0"/>
              </a:moveTo>
              <a:lnTo>
                <a:pt x="1350706" y="889362"/>
              </a:lnTo>
              <a:lnTo>
                <a:pt x="0" y="889362"/>
              </a:lnTo>
              <a:lnTo>
                <a:pt x="0" y="1003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7D6CF-EEFA-40D2-9BDA-C74C6EE2C54A}">
      <dsp:nvSpPr>
        <dsp:cNvPr id="0" name=""/>
        <dsp:cNvSpPr/>
      </dsp:nvSpPr>
      <dsp:spPr>
        <a:xfrm>
          <a:off x="339556" y="2867011"/>
          <a:ext cx="163442" cy="1274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848"/>
              </a:lnTo>
              <a:lnTo>
                <a:pt x="163442" y="12748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5034D-7F26-423D-BB49-DF2C18633F74}">
      <dsp:nvSpPr>
        <dsp:cNvPr id="0" name=""/>
        <dsp:cNvSpPr/>
      </dsp:nvSpPr>
      <dsp:spPr>
        <a:xfrm>
          <a:off x="339556" y="2867011"/>
          <a:ext cx="163442" cy="501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222"/>
              </a:lnTo>
              <a:lnTo>
                <a:pt x="163442" y="5012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0CA3F-AE8E-4262-A4C3-F11B23203CF5}">
      <dsp:nvSpPr>
        <dsp:cNvPr id="0" name=""/>
        <dsp:cNvSpPr/>
      </dsp:nvSpPr>
      <dsp:spPr>
        <a:xfrm>
          <a:off x="729682" y="2093385"/>
          <a:ext cx="91440" cy="228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67163-F55E-42FD-A092-E92C701DD2B1}">
      <dsp:nvSpPr>
        <dsp:cNvPr id="0" name=""/>
        <dsp:cNvSpPr/>
      </dsp:nvSpPr>
      <dsp:spPr>
        <a:xfrm>
          <a:off x="775402" y="544806"/>
          <a:ext cx="2669139" cy="1003771"/>
        </a:xfrm>
        <a:custGeom>
          <a:avLst/>
          <a:gdLst/>
          <a:ahLst/>
          <a:cxnLst/>
          <a:rect l="0" t="0" r="0" b="0"/>
          <a:pathLst>
            <a:path>
              <a:moveTo>
                <a:pt x="2669139" y="0"/>
              </a:moveTo>
              <a:lnTo>
                <a:pt x="2669139" y="889362"/>
              </a:lnTo>
              <a:lnTo>
                <a:pt x="0" y="889362"/>
              </a:lnTo>
              <a:lnTo>
                <a:pt x="0" y="1003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C7BDD-C950-4251-A283-F2104B9C030D}">
      <dsp:nvSpPr>
        <dsp:cNvPr id="0" name=""/>
        <dsp:cNvSpPr/>
      </dsp:nvSpPr>
      <dsp:spPr>
        <a:xfrm>
          <a:off x="2899735" y="0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err="1" smtClean="0"/>
            <a:t>SLou</a:t>
          </a:r>
          <a:r>
            <a:rPr lang="sv-SE" sz="800" kern="1200" dirty="0" smtClean="0"/>
            <a:t> Sektionschef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Thomas Langerfors</a:t>
          </a:r>
          <a:endParaRPr lang="sv-SE" sz="800" kern="1200" dirty="0"/>
        </a:p>
      </dsp:txBody>
      <dsp:txXfrm>
        <a:off x="2899735" y="0"/>
        <a:ext cx="1089613" cy="544806"/>
      </dsp:txXfrm>
    </dsp:sp>
    <dsp:sp modelId="{7384995C-046F-40C6-9627-1FE272537499}">
      <dsp:nvSpPr>
        <dsp:cNvPr id="0" name=""/>
        <dsp:cNvSpPr/>
      </dsp:nvSpPr>
      <dsp:spPr>
        <a:xfrm>
          <a:off x="230595" y="1548578"/>
          <a:ext cx="1089613" cy="54480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Del-21G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Tillverknings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organisationer</a:t>
          </a:r>
        </a:p>
      </dsp:txBody>
      <dsp:txXfrm>
        <a:off x="230595" y="1548578"/>
        <a:ext cx="1089613" cy="544806"/>
      </dsp:txXfrm>
    </dsp:sp>
    <dsp:sp modelId="{C9069BE7-8C23-4D06-90BD-FB4A7BF80635}">
      <dsp:nvSpPr>
        <dsp:cNvPr id="0" name=""/>
        <dsp:cNvSpPr/>
      </dsp:nvSpPr>
      <dsp:spPr>
        <a:xfrm>
          <a:off x="230595" y="2322204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Jerry Köhlström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Koordinator</a:t>
          </a:r>
        </a:p>
      </dsp:txBody>
      <dsp:txXfrm>
        <a:off x="230595" y="2322204"/>
        <a:ext cx="1089613" cy="544806"/>
      </dsp:txXfrm>
    </dsp:sp>
    <dsp:sp modelId="{B3445AA7-DAD1-4532-82BF-423C9537252D}">
      <dsp:nvSpPr>
        <dsp:cNvPr id="0" name=""/>
        <dsp:cNvSpPr/>
      </dsp:nvSpPr>
      <dsp:spPr>
        <a:xfrm>
          <a:off x="502998" y="3095830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Magnus Brink</a:t>
          </a:r>
        </a:p>
      </dsp:txBody>
      <dsp:txXfrm>
        <a:off x="502998" y="3095830"/>
        <a:ext cx="1089613" cy="544806"/>
      </dsp:txXfrm>
    </dsp:sp>
    <dsp:sp modelId="{88422379-B8B7-4B8F-8B8D-92779E8BE191}">
      <dsp:nvSpPr>
        <dsp:cNvPr id="0" name=""/>
        <dsp:cNvSpPr/>
      </dsp:nvSpPr>
      <dsp:spPr>
        <a:xfrm>
          <a:off x="502998" y="3869455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Lars Kjellgren</a:t>
          </a:r>
          <a:endParaRPr lang="sv-SE" sz="800" kern="1200" dirty="0"/>
        </a:p>
      </dsp:txBody>
      <dsp:txXfrm>
        <a:off x="502998" y="3869455"/>
        <a:ext cx="1089613" cy="544806"/>
      </dsp:txXfrm>
    </dsp:sp>
    <dsp:sp modelId="{6F8832C9-BBC4-4090-9517-E2F98C07A54E}">
      <dsp:nvSpPr>
        <dsp:cNvPr id="0" name=""/>
        <dsp:cNvSpPr/>
      </dsp:nvSpPr>
      <dsp:spPr>
        <a:xfrm>
          <a:off x="1549028" y="1548578"/>
          <a:ext cx="1089613" cy="54480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Del-66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Flygteknikercertifikat</a:t>
          </a:r>
          <a:endParaRPr lang="sv-SE" sz="800" kern="1200" dirty="0"/>
        </a:p>
      </dsp:txBody>
      <dsp:txXfrm>
        <a:off x="1549028" y="1548578"/>
        <a:ext cx="1089613" cy="544806"/>
      </dsp:txXfrm>
    </dsp:sp>
    <dsp:sp modelId="{191F2022-AD69-4387-AB63-DC330FA39364}">
      <dsp:nvSpPr>
        <dsp:cNvPr id="0" name=""/>
        <dsp:cNvSpPr/>
      </dsp:nvSpPr>
      <dsp:spPr>
        <a:xfrm>
          <a:off x="1549028" y="2322204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Krister Bratt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 Koordinator</a:t>
          </a:r>
          <a:endParaRPr lang="sv-SE" sz="800" kern="1200" dirty="0"/>
        </a:p>
      </dsp:txBody>
      <dsp:txXfrm>
        <a:off x="1549028" y="2322204"/>
        <a:ext cx="1089613" cy="544806"/>
      </dsp:txXfrm>
    </dsp:sp>
    <dsp:sp modelId="{262C3CFC-1C8A-4CA3-968D-AA8999130B99}">
      <dsp:nvSpPr>
        <dsp:cNvPr id="0" name=""/>
        <dsp:cNvSpPr/>
      </dsp:nvSpPr>
      <dsp:spPr>
        <a:xfrm>
          <a:off x="1821431" y="3095830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Fredrik Alsne</a:t>
          </a:r>
        </a:p>
      </dsp:txBody>
      <dsp:txXfrm>
        <a:off x="1821431" y="3095830"/>
        <a:ext cx="1089613" cy="544806"/>
      </dsp:txXfrm>
    </dsp:sp>
    <dsp:sp modelId="{7E95CCDC-E5F3-4623-8040-45CCE7D2BE14}">
      <dsp:nvSpPr>
        <dsp:cNvPr id="0" name=""/>
        <dsp:cNvSpPr/>
      </dsp:nvSpPr>
      <dsp:spPr>
        <a:xfrm>
          <a:off x="2869116" y="1542297"/>
          <a:ext cx="1089613" cy="54480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Del-147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Utbildningsorganisationer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Flygmek/tekniker</a:t>
          </a:r>
          <a:endParaRPr lang="sv-SE" sz="800" kern="1200" dirty="0"/>
        </a:p>
      </dsp:txBody>
      <dsp:txXfrm>
        <a:off x="2869116" y="1542297"/>
        <a:ext cx="1089613" cy="544806"/>
      </dsp:txXfrm>
    </dsp:sp>
    <dsp:sp modelId="{2468D41E-FAEA-4FC9-82DE-2F89EC0CBC72}">
      <dsp:nvSpPr>
        <dsp:cNvPr id="0" name=""/>
        <dsp:cNvSpPr/>
      </dsp:nvSpPr>
      <dsp:spPr>
        <a:xfrm>
          <a:off x="2867460" y="2322204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David Ekblad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Koordinator</a:t>
          </a:r>
          <a:endParaRPr lang="sv-SE" sz="800" kern="1200" dirty="0"/>
        </a:p>
      </dsp:txBody>
      <dsp:txXfrm>
        <a:off x="2867460" y="2322204"/>
        <a:ext cx="1089613" cy="544806"/>
      </dsp:txXfrm>
    </dsp:sp>
    <dsp:sp modelId="{08015460-16F2-4D98-9392-136F7734EF42}">
      <dsp:nvSpPr>
        <dsp:cNvPr id="0" name=""/>
        <dsp:cNvSpPr/>
      </dsp:nvSpPr>
      <dsp:spPr>
        <a:xfrm>
          <a:off x="3139864" y="3095830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smtClean="0"/>
            <a:t>Joakim Lundmark</a:t>
          </a:r>
          <a:endParaRPr lang="sv-SE" sz="800" kern="1200" dirty="0"/>
        </a:p>
      </dsp:txBody>
      <dsp:txXfrm>
        <a:off x="3139864" y="3095830"/>
        <a:ext cx="1089613" cy="544806"/>
      </dsp:txXfrm>
    </dsp:sp>
    <dsp:sp modelId="{6AB60D3B-2EDD-43C8-A055-C8F7A38A6C6A}">
      <dsp:nvSpPr>
        <dsp:cNvPr id="0" name=""/>
        <dsp:cNvSpPr/>
      </dsp:nvSpPr>
      <dsp:spPr>
        <a:xfrm>
          <a:off x="4458296" y="1548578"/>
          <a:ext cx="1089613" cy="54480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Del-21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Initial luftvärdighet – certifiering</a:t>
          </a:r>
          <a:endParaRPr lang="sv-SE" sz="800" kern="1200" dirty="0"/>
        </a:p>
      </dsp:txBody>
      <dsp:txXfrm>
        <a:off x="4458296" y="1548578"/>
        <a:ext cx="1089613" cy="544806"/>
      </dsp:txXfrm>
    </dsp:sp>
    <dsp:sp modelId="{4947CAFC-57A7-431B-95BB-6C192D170262}">
      <dsp:nvSpPr>
        <dsp:cNvPr id="0" name=""/>
        <dsp:cNvSpPr/>
      </dsp:nvSpPr>
      <dsp:spPr>
        <a:xfrm>
          <a:off x="4458296" y="2322204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Erik Jangren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Koordinator</a:t>
          </a:r>
          <a:endParaRPr lang="sv-SE" sz="800" kern="1200" dirty="0"/>
        </a:p>
      </dsp:txBody>
      <dsp:txXfrm>
        <a:off x="4458296" y="2322204"/>
        <a:ext cx="1089613" cy="544806"/>
      </dsp:txXfrm>
    </dsp:sp>
    <dsp:sp modelId="{083E4FD0-678A-4DA4-9530-5888C09A382D}">
      <dsp:nvSpPr>
        <dsp:cNvPr id="0" name=""/>
        <dsp:cNvSpPr/>
      </dsp:nvSpPr>
      <dsp:spPr>
        <a:xfrm>
          <a:off x="4458296" y="3095830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Niclas Friberg</a:t>
          </a:r>
          <a:endParaRPr lang="sv-SE" sz="800" kern="1200" dirty="0"/>
        </a:p>
      </dsp:txBody>
      <dsp:txXfrm>
        <a:off x="4458296" y="3095830"/>
        <a:ext cx="1089613" cy="544806"/>
      </dsp:txXfrm>
    </dsp:sp>
    <dsp:sp modelId="{F92C8679-85D5-4D8D-B02C-490AD64CD658}">
      <dsp:nvSpPr>
        <dsp:cNvPr id="0" name=""/>
        <dsp:cNvSpPr/>
      </dsp:nvSpPr>
      <dsp:spPr>
        <a:xfrm>
          <a:off x="4730700" y="3869455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Andreas Holmgren</a:t>
          </a:r>
          <a:endParaRPr lang="sv-SE" sz="800" kern="1200" dirty="0"/>
        </a:p>
      </dsp:txBody>
      <dsp:txXfrm>
        <a:off x="4730700" y="3869455"/>
        <a:ext cx="1089613" cy="544806"/>
      </dsp:txXfrm>
    </dsp:sp>
    <dsp:sp modelId="{AB46744E-911F-4BBF-A328-18346160AA36}">
      <dsp:nvSpPr>
        <dsp:cNvPr id="0" name=""/>
        <dsp:cNvSpPr/>
      </dsp:nvSpPr>
      <dsp:spPr>
        <a:xfrm>
          <a:off x="5776729" y="1548578"/>
          <a:ext cx="1089613" cy="54480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Del-21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Import/transfer, PtF</a:t>
          </a:r>
          <a:endParaRPr lang="sv-SE" sz="800" kern="1200" dirty="0"/>
        </a:p>
      </dsp:txBody>
      <dsp:txXfrm>
        <a:off x="5776729" y="1548578"/>
        <a:ext cx="1089613" cy="544806"/>
      </dsp:txXfrm>
    </dsp:sp>
    <dsp:sp modelId="{B1093144-1861-464F-BB26-EE8884EDAF4E}">
      <dsp:nvSpPr>
        <dsp:cNvPr id="0" name=""/>
        <dsp:cNvSpPr/>
      </dsp:nvSpPr>
      <dsp:spPr>
        <a:xfrm>
          <a:off x="5776729" y="2322204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Thobias Log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Koordinator</a:t>
          </a:r>
          <a:endParaRPr lang="sv-SE" sz="800" kern="1200" dirty="0"/>
        </a:p>
      </dsp:txBody>
      <dsp:txXfrm>
        <a:off x="5776729" y="2322204"/>
        <a:ext cx="1089613" cy="544806"/>
      </dsp:txXfrm>
    </dsp:sp>
    <dsp:sp modelId="{DEFCEBB7-E99C-4C5E-9FD8-F1D8B73D7FD6}">
      <dsp:nvSpPr>
        <dsp:cNvPr id="0" name=""/>
        <dsp:cNvSpPr/>
      </dsp:nvSpPr>
      <dsp:spPr>
        <a:xfrm>
          <a:off x="6049132" y="3095830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Ali Dlir</a:t>
          </a:r>
          <a:endParaRPr lang="sv-SE" sz="800" kern="1200" dirty="0"/>
        </a:p>
      </dsp:txBody>
      <dsp:txXfrm>
        <a:off x="6049132" y="3095830"/>
        <a:ext cx="1089613" cy="544806"/>
      </dsp:txXfrm>
    </dsp:sp>
    <dsp:sp modelId="{FCA8DB3F-8165-4A6F-91A2-C8F078AACA2D}">
      <dsp:nvSpPr>
        <dsp:cNvPr id="0" name=""/>
        <dsp:cNvSpPr/>
      </dsp:nvSpPr>
      <dsp:spPr>
        <a:xfrm>
          <a:off x="2221265" y="692676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Administratör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Sandra Forssén</a:t>
          </a:r>
        </a:p>
      </dsp:txBody>
      <dsp:txXfrm>
        <a:off x="2221265" y="692676"/>
        <a:ext cx="1089613" cy="544806"/>
      </dsp:txXfrm>
    </dsp:sp>
    <dsp:sp modelId="{A3D7F6DE-7B1B-4B79-8CFE-3F9F663CD53F}">
      <dsp:nvSpPr>
        <dsp:cNvPr id="0" name=""/>
        <dsp:cNvSpPr/>
      </dsp:nvSpPr>
      <dsp:spPr>
        <a:xfrm>
          <a:off x="3662878" y="774952"/>
          <a:ext cx="1089613" cy="54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Administratör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Pontus Lindblom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(Delad tjänst med </a:t>
          </a:r>
          <a:r>
            <a:rPr lang="sv-SE" sz="800" kern="1200" dirty="0" err="1" smtClean="0"/>
            <a:t>Sloh</a:t>
          </a:r>
          <a:r>
            <a:rPr lang="sv-SE" sz="800" kern="1200" dirty="0" smtClean="0"/>
            <a:t>)</a:t>
          </a:r>
          <a:endParaRPr lang="sv-SE" sz="800" kern="1200" dirty="0"/>
        </a:p>
      </dsp:txBody>
      <dsp:txXfrm>
        <a:off x="3662878" y="774952"/>
        <a:ext cx="1089613" cy="544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AC951-A81C-41CC-A85B-F37040A6056E}">
      <dsp:nvSpPr>
        <dsp:cNvPr id="0" name=""/>
        <dsp:cNvSpPr/>
      </dsp:nvSpPr>
      <dsp:spPr>
        <a:xfrm>
          <a:off x="3511698" y="393352"/>
          <a:ext cx="157274" cy="36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607"/>
              </a:lnTo>
              <a:lnTo>
                <a:pt x="157274" y="36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6B391-1EA6-49F2-85FC-343C3F84EF6E}">
      <dsp:nvSpPr>
        <dsp:cNvPr id="0" name=""/>
        <dsp:cNvSpPr/>
      </dsp:nvSpPr>
      <dsp:spPr>
        <a:xfrm>
          <a:off x="3415417" y="393352"/>
          <a:ext cx="96281" cy="303341"/>
        </a:xfrm>
        <a:custGeom>
          <a:avLst/>
          <a:gdLst/>
          <a:ahLst/>
          <a:cxnLst/>
          <a:rect l="0" t="0" r="0" b="0"/>
          <a:pathLst>
            <a:path>
              <a:moveTo>
                <a:pt x="96281" y="0"/>
              </a:moveTo>
              <a:lnTo>
                <a:pt x="96281" y="303341"/>
              </a:lnTo>
              <a:lnTo>
                <a:pt x="0" y="3033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AB861-7572-4FB4-B5D0-341DD89200DA}">
      <dsp:nvSpPr>
        <dsp:cNvPr id="0" name=""/>
        <dsp:cNvSpPr/>
      </dsp:nvSpPr>
      <dsp:spPr>
        <a:xfrm>
          <a:off x="5584681" y="2066712"/>
          <a:ext cx="117732" cy="361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045"/>
              </a:lnTo>
              <a:lnTo>
                <a:pt x="117732" y="361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E3001-4495-462E-900B-0509248E1908}">
      <dsp:nvSpPr>
        <dsp:cNvPr id="0" name=""/>
        <dsp:cNvSpPr/>
      </dsp:nvSpPr>
      <dsp:spPr>
        <a:xfrm>
          <a:off x="5852913" y="1509446"/>
          <a:ext cx="91440" cy="164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55BF6-E245-4938-81CA-FF8F2A2E9AC3}">
      <dsp:nvSpPr>
        <dsp:cNvPr id="0" name=""/>
        <dsp:cNvSpPr/>
      </dsp:nvSpPr>
      <dsp:spPr>
        <a:xfrm>
          <a:off x="3511698" y="393352"/>
          <a:ext cx="2386935" cy="723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240"/>
              </a:lnTo>
              <a:lnTo>
                <a:pt x="2386935" y="641240"/>
              </a:lnTo>
              <a:lnTo>
                <a:pt x="2386935" y="723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87FFD-6EF3-458D-AB41-024C5F263730}">
      <dsp:nvSpPr>
        <dsp:cNvPr id="0" name=""/>
        <dsp:cNvSpPr/>
      </dsp:nvSpPr>
      <dsp:spPr>
        <a:xfrm>
          <a:off x="4634974" y="2623978"/>
          <a:ext cx="117732" cy="361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045"/>
              </a:lnTo>
              <a:lnTo>
                <a:pt x="117732" y="361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FD94E-0D9B-4268-A14F-C26A0BB03C95}">
      <dsp:nvSpPr>
        <dsp:cNvPr id="0" name=""/>
        <dsp:cNvSpPr/>
      </dsp:nvSpPr>
      <dsp:spPr>
        <a:xfrm>
          <a:off x="4903207" y="2066712"/>
          <a:ext cx="91440" cy="164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89AE0-5F9C-406B-A930-6825CDBC1C13}">
      <dsp:nvSpPr>
        <dsp:cNvPr id="0" name=""/>
        <dsp:cNvSpPr/>
      </dsp:nvSpPr>
      <dsp:spPr>
        <a:xfrm>
          <a:off x="4903207" y="1509446"/>
          <a:ext cx="91440" cy="164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9D02E-F397-4739-8E57-4DB3343D2FE7}">
      <dsp:nvSpPr>
        <dsp:cNvPr id="0" name=""/>
        <dsp:cNvSpPr/>
      </dsp:nvSpPr>
      <dsp:spPr>
        <a:xfrm>
          <a:off x="3511698" y="393352"/>
          <a:ext cx="1437228" cy="723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240"/>
              </a:lnTo>
              <a:lnTo>
                <a:pt x="1437228" y="641240"/>
              </a:lnTo>
              <a:lnTo>
                <a:pt x="1437228" y="723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9D5E3-E8A3-47DD-AAF8-D1A5269A7E00}">
      <dsp:nvSpPr>
        <dsp:cNvPr id="0" name=""/>
        <dsp:cNvSpPr/>
      </dsp:nvSpPr>
      <dsp:spPr>
        <a:xfrm>
          <a:off x="3489047" y="2066712"/>
          <a:ext cx="117732" cy="361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045"/>
              </a:lnTo>
              <a:lnTo>
                <a:pt x="117732" y="361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FE780-A6DE-4132-B376-B23C9D4975B4}">
      <dsp:nvSpPr>
        <dsp:cNvPr id="0" name=""/>
        <dsp:cNvSpPr/>
      </dsp:nvSpPr>
      <dsp:spPr>
        <a:xfrm>
          <a:off x="3757279" y="1504921"/>
          <a:ext cx="91440" cy="169350"/>
        </a:xfrm>
        <a:custGeom>
          <a:avLst/>
          <a:gdLst/>
          <a:ahLst/>
          <a:cxnLst/>
          <a:rect l="0" t="0" r="0" b="0"/>
          <a:pathLst>
            <a:path>
              <a:moveTo>
                <a:pt x="46913" y="0"/>
              </a:moveTo>
              <a:lnTo>
                <a:pt x="46913" y="86937"/>
              </a:lnTo>
              <a:lnTo>
                <a:pt x="45720" y="86937"/>
              </a:lnTo>
              <a:lnTo>
                <a:pt x="45720" y="1693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7A12F-6011-4682-BA18-858D7DE5921C}">
      <dsp:nvSpPr>
        <dsp:cNvPr id="0" name=""/>
        <dsp:cNvSpPr/>
      </dsp:nvSpPr>
      <dsp:spPr>
        <a:xfrm>
          <a:off x="3511698" y="393352"/>
          <a:ext cx="292494" cy="719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715"/>
              </a:lnTo>
              <a:lnTo>
                <a:pt x="292494" y="636715"/>
              </a:lnTo>
              <a:lnTo>
                <a:pt x="292494" y="719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A6A2A-C977-4925-8E9B-BCF4596F4BE9}">
      <dsp:nvSpPr>
        <dsp:cNvPr id="0" name=""/>
        <dsp:cNvSpPr/>
      </dsp:nvSpPr>
      <dsp:spPr>
        <a:xfrm>
          <a:off x="2539340" y="2066712"/>
          <a:ext cx="117732" cy="361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045"/>
              </a:lnTo>
              <a:lnTo>
                <a:pt x="117732" y="361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81632-3C89-48DA-824F-5BC152F619BA}">
      <dsp:nvSpPr>
        <dsp:cNvPr id="0" name=""/>
        <dsp:cNvSpPr/>
      </dsp:nvSpPr>
      <dsp:spPr>
        <a:xfrm>
          <a:off x="2807572" y="1509446"/>
          <a:ext cx="91440" cy="164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411AC-13C7-4284-94A1-665956EF89E9}">
      <dsp:nvSpPr>
        <dsp:cNvPr id="0" name=""/>
        <dsp:cNvSpPr/>
      </dsp:nvSpPr>
      <dsp:spPr>
        <a:xfrm>
          <a:off x="2853292" y="393352"/>
          <a:ext cx="658405" cy="723653"/>
        </a:xfrm>
        <a:custGeom>
          <a:avLst/>
          <a:gdLst/>
          <a:ahLst/>
          <a:cxnLst/>
          <a:rect l="0" t="0" r="0" b="0"/>
          <a:pathLst>
            <a:path>
              <a:moveTo>
                <a:pt x="658405" y="0"/>
              </a:moveTo>
              <a:lnTo>
                <a:pt x="658405" y="641240"/>
              </a:lnTo>
              <a:lnTo>
                <a:pt x="0" y="641240"/>
              </a:lnTo>
              <a:lnTo>
                <a:pt x="0" y="723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7D6CF-EEFA-40D2-9BDA-C74C6EE2C54A}">
      <dsp:nvSpPr>
        <dsp:cNvPr id="0" name=""/>
        <dsp:cNvSpPr/>
      </dsp:nvSpPr>
      <dsp:spPr>
        <a:xfrm>
          <a:off x="1135827" y="2958169"/>
          <a:ext cx="169953" cy="1185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709"/>
              </a:lnTo>
              <a:lnTo>
                <a:pt x="169953" y="11857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5034D-7F26-423D-BB49-DF2C18633F74}">
      <dsp:nvSpPr>
        <dsp:cNvPr id="0" name=""/>
        <dsp:cNvSpPr/>
      </dsp:nvSpPr>
      <dsp:spPr>
        <a:xfrm>
          <a:off x="1135827" y="2958169"/>
          <a:ext cx="169953" cy="458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235"/>
              </a:lnTo>
              <a:lnTo>
                <a:pt x="169953" y="4582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0CA3F-AE8E-4262-A4C3-F11B23203CF5}">
      <dsp:nvSpPr>
        <dsp:cNvPr id="0" name=""/>
        <dsp:cNvSpPr/>
      </dsp:nvSpPr>
      <dsp:spPr>
        <a:xfrm>
          <a:off x="1543316" y="2073419"/>
          <a:ext cx="91440" cy="164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8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67163-F55E-42FD-A092-E92C701DD2B1}">
      <dsp:nvSpPr>
        <dsp:cNvPr id="0" name=""/>
        <dsp:cNvSpPr/>
      </dsp:nvSpPr>
      <dsp:spPr>
        <a:xfrm>
          <a:off x="1589036" y="393352"/>
          <a:ext cx="1922661" cy="723653"/>
        </a:xfrm>
        <a:custGeom>
          <a:avLst/>
          <a:gdLst/>
          <a:ahLst/>
          <a:cxnLst/>
          <a:rect l="0" t="0" r="0" b="0"/>
          <a:pathLst>
            <a:path>
              <a:moveTo>
                <a:pt x="1922661" y="0"/>
              </a:moveTo>
              <a:lnTo>
                <a:pt x="1922661" y="641240"/>
              </a:lnTo>
              <a:lnTo>
                <a:pt x="0" y="641240"/>
              </a:lnTo>
              <a:lnTo>
                <a:pt x="0" y="723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C7BDD-C950-4251-A283-F2104B9C030D}">
      <dsp:nvSpPr>
        <dsp:cNvPr id="0" name=""/>
        <dsp:cNvSpPr/>
      </dsp:nvSpPr>
      <dsp:spPr>
        <a:xfrm>
          <a:off x="3119257" y="911"/>
          <a:ext cx="784881" cy="392440"/>
        </a:xfrm>
        <a:prstGeom prst="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err="1" smtClean="0"/>
            <a:t>SLou</a:t>
          </a:r>
          <a:r>
            <a:rPr lang="sv-SE" sz="500" kern="1200" dirty="0" smtClean="0"/>
            <a:t> Sektionschef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Thomas Langerfors</a:t>
          </a:r>
          <a:endParaRPr lang="sv-SE" sz="500" kern="1200" dirty="0"/>
        </a:p>
      </dsp:txBody>
      <dsp:txXfrm>
        <a:off x="3119257" y="911"/>
        <a:ext cx="784881" cy="392440"/>
      </dsp:txXfrm>
    </dsp:sp>
    <dsp:sp modelId="{7384995C-046F-40C6-9627-1FE272537499}">
      <dsp:nvSpPr>
        <dsp:cNvPr id="0" name=""/>
        <dsp:cNvSpPr/>
      </dsp:nvSpPr>
      <dsp:spPr>
        <a:xfrm>
          <a:off x="882046" y="1117005"/>
          <a:ext cx="1413980" cy="95641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Del-21G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Tillverknings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organisationer</a:t>
          </a:r>
        </a:p>
      </dsp:txBody>
      <dsp:txXfrm>
        <a:off x="882046" y="1117005"/>
        <a:ext cx="1413980" cy="956413"/>
      </dsp:txXfrm>
    </dsp:sp>
    <dsp:sp modelId="{C9069BE7-8C23-4D06-90BD-FB4A7BF80635}">
      <dsp:nvSpPr>
        <dsp:cNvPr id="0" name=""/>
        <dsp:cNvSpPr/>
      </dsp:nvSpPr>
      <dsp:spPr>
        <a:xfrm>
          <a:off x="1022524" y="2238244"/>
          <a:ext cx="1133023" cy="71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Jerry Köhlström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Koordinator</a:t>
          </a:r>
        </a:p>
      </dsp:txBody>
      <dsp:txXfrm>
        <a:off x="1022524" y="2238244"/>
        <a:ext cx="1133023" cy="719924"/>
      </dsp:txXfrm>
    </dsp:sp>
    <dsp:sp modelId="{B3445AA7-DAD1-4532-82BF-423C9537252D}">
      <dsp:nvSpPr>
        <dsp:cNvPr id="0" name=""/>
        <dsp:cNvSpPr/>
      </dsp:nvSpPr>
      <dsp:spPr>
        <a:xfrm>
          <a:off x="1305780" y="3122994"/>
          <a:ext cx="1116823" cy="586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Magnus Brink</a:t>
          </a:r>
        </a:p>
      </dsp:txBody>
      <dsp:txXfrm>
        <a:off x="1305780" y="3122994"/>
        <a:ext cx="1116823" cy="586820"/>
      </dsp:txXfrm>
    </dsp:sp>
    <dsp:sp modelId="{88422379-B8B7-4B8F-8B8D-92779E8BE191}">
      <dsp:nvSpPr>
        <dsp:cNvPr id="0" name=""/>
        <dsp:cNvSpPr/>
      </dsp:nvSpPr>
      <dsp:spPr>
        <a:xfrm>
          <a:off x="1305780" y="3874640"/>
          <a:ext cx="1134491" cy="538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Lars Kjellgren</a:t>
          </a:r>
          <a:endParaRPr lang="sv-SE" sz="1000" kern="1200" dirty="0"/>
        </a:p>
      </dsp:txBody>
      <dsp:txXfrm>
        <a:off x="1305780" y="3874640"/>
        <a:ext cx="1134491" cy="538475"/>
      </dsp:txXfrm>
    </dsp:sp>
    <dsp:sp modelId="{6F8832C9-BBC4-4090-9517-E2F98C07A54E}">
      <dsp:nvSpPr>
        <dsp:cNvPr id="0" name=""/>
        <dsp:cNvSpPr/>
      </dsp:nvSpPr>
      <dsp:spPr>
        <a:xfrm>
          <a:off x="2460852" y="1117005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Del-66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Flygteknikercertifikat</a:t>
          </a:r>
          <a:endParaRPr lang="sv-SE" sz="500" kern="1200" dirty="0"/>
        </a:p>
      </dsp:txBody>
      <dsp:txXfrm>
        <a:off x="2460852" y="1117005"/>
        <a:ext cx="784881" cy="392440"/>
      </dsp:txXfrm>
    </dsp:sp>
    <dsp:sp modelId="{191F2022-AD69-4387-AB63-DC330FA39364}">
      <dsp:nvSpPr>
        <dsp:cNvPr id="0" name=""/>
        <dsp:cNvSpPr/>
      </dsp:nvSpPr>
      <dsp:spPr>
        <a:xfrm>
          <a:off x="2460852" y="1674271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Krister Bratt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 Koordinator</a:t>
          </a:r>
          <a:endParaRPr lang="sv-SE" sz="500" kern="1200" dirty="0"/>
        </a:p>
      </dsp:txBody>
      <dsp:txXfrm>
        <a:off x="2460852" y="1674271"/>
        <a:ext cx="784881" cy="392440"/>
      </dsp:txXfrm>
    </dsp:sp>
    <dsp:sp modelId="{262C3CFC-1C8A-4CA3-968D-AA8999130B99}">
      <dsp:nvSpPr>
        <dsp:cNvPr id="0" name=""/>
        <dsp:cNvSpPr/>
      </dsp:nvSpPr>
      <dsp:spPr>
        <a:xfrm>
          <a:off x="2657072" y="2231537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Fredrik Alsne</a:t>
          </a:r>
        </a:p>
      </dsp:txBody>
      <dsp:txXfrm>
        <a:off x="2657072" y="2231537"/>
        <a:ext cx="784881" cy="392440"/>
      </dsp:txXfrm>
    </dsp:sp>
    <dsp:sp modelId="{7E95CCDC-E5F3-4623-8040-45CCE7D2BE14}">
      <dsp:nvSpPr>
        <dsp:cNvPr id="0" name=""/>
        <dsp:cNvSpPr/>
      </dsp:nvSpPr>
      <dsp:spPr>
        <a:xfrm>
          <a:off x="3411751" y="1112480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Del-147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Utbildningsorganisationer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Flygmek/tekniker</a:t>
          </a:r>
          <a:endParaRPr lang="sv-SE" sz="500" kern="1200" dirty="0"/>
        </a:p>
      </dsp:txBody>
      <dsp:txXfrm>
        <a:off x="3411751" y="1112480"/>
        <a:ext cx="784881" cy="392440"/>
      </dsp:txXfrm>
    </dsp:sp>
    <dsp:sp modelId="{2468D41E-FAEA-4FC9-82DE-2F89EC0CBC72}">
      <dsp:nvSpPr>
        <dsp:cNvPr id="0" name=""/>
        <dsp:cNvSpPr/>
      </dsp:nvSpPr>
      <dsp:spPr>
        <a:xfrm>
          <a:off x="3410558" y="1674271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David Ekblad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Koordinator</a:t>
          </a:r>
          <a:endParaRPr lang="sv-SE" sz="500" kern="1200" dirty="0"/>
        </a:p>
      </dsp:txBody>
      <dsp:txXfrm>
        <a:off x="3410558" y="1674271"/>
        <a:ext cx="784881" cy="392440"/>
      </dsp:txXfrm>
    </dsp:sp>
    <dsp:sp modelId="{08015460-16F2-4D98-9392-136F7734EF42}">
      <dsp:nvSpPr>
        <dsp:cNvPr id="0" name=""/>
        <dsp:cNvSpPr/>
      </dsp:nvSpPr>
      <dsp:spPr>
        <a:xfrm>
          <a:off x="3606779" y="2231537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Joakim Lundmark</a:t>
          </a:r>
          <a:endParaRPr lang="sv-SE" sz="500" kern="1200" dirty="0"/>
        </a:p>
      </dsp:txBody>
      <dsp:txXfrm>
        <a:off x="3606779" y="2231537"/>
        <a:ext cx="784881" cy="392440"/>
      </dsp:txXfrm>
    </dsp:sp>
    <dsp:sp modelId="{6AB60D3B-2EDD-43C8-A055-C8F7A38A6C6A}">
      <dsp:nvSpPr>
        <dsp:cNvPr id="0" name=""/>
        <dsp:cNvSpPr/>
      </dsp:nvSpPr>
      <dsp:spPr>
        <a:xfrm>
          <a:off x="4556486" y="1117005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Del-21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Initial luftvärdighet – certifiering</a:t>
          </a:r>
          <a:endParaRPr lang="sv-SE" sz="500" kern="1200" dirty="0"/>
        </a:p>
      </dsp:txBody>
      <dsp:txXfrm>
        <a:off x="4556486" y="1117005"/>
        <a:ext cx="784881" cy="392440"/>
      </dsp:txXfrm>
    </dsp:sp>
    <dsp:sp modelId="{4947CAFC-57A7-431B-95BB-6C192D170262}">
      <dsp:nvSpPr>
        <dsp:cNvPr id="0" name=""/>
        <dsp:cNvSpPr/>
      </dsp:nvSpPr>
      <dsp:spPr>
        <a:xfrm>
          <a:off x="4556486" y="1674271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Erik Jangren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Koordinator</a:t>
          </a:r>
          <a:endParaRPr lang="sv-SE" sz="500" kern="1200" dirty="0"/>
        </a:p>
      </dsp:txBody>
      <dsp:txXfrm>
        <a:off x="4556486" y="1674271"/>
        <a:ext cx="784881" cy="392440"/>
      </dsp:txXfrm>
    </dsp:sp>
    <dsp:sp modelId="{083E4FD0-678A-4DA4-9530-5888C09A382D}">
      <dsp:nvSpPr>
        <dsp:cNvPr id="0" name=""/>
        <dsp:cNvSpPr/>
      </dsp:nvSpPr>
      <dsp:spPr>
        <a:xfrm>
          <a:off x="4556486" y="2231537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Niclas Friberg</a:t>
          </a:r>
          <a:endParaRPr lang="sv-SE" sz="500" kern="1200" dirty="0"/>
        </a:p>
      </dsp:txBody>
      <dsp:txXfrm>
        <a:off x="4556486" y="2231537"/>
        <a:ext cx="784881" cy="392440"/>
      </dsp:txXfrm>
    </dsp:sp>
    <dsp:sp modelId="{F92C8679-85D5-4D8D-B02C-490AD64CD658}">
      <dsp:nvSpPr>
        <dsp:cNvPr id="0" name=""/>
        <dsp:cNvSpPr/>
      </dsp:nvSpPr>
      <dsp:spPr>
        <a:xfrm>
          <a:off x="4752706" y="2788803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Andreas Holmgren</a:t>
          </a:r>
          <a:endParaRPr lang="sv-SE" sz="500" kern="1200" dirty="0"/>
        </a:p>
      </dsp:txBody>
      <dsp:txXfrm>
        <a:off x="4752706" y="2788803"/>
        <a:ext cx="784881" cy="392440"/>
      </dsp:txXfrm>
    </dsp:sp>
    <dsp:sp modelId="{AB46744E-911F-4BBF-A328-18346160AA36}">
      <dsp:nvSpPr>
        <dsp:cNvPr id="0" name=""/>
        <dsp:cNvSpPr/>
      </dsp:nvSpPr>
      <dsp:spPr>
        <a:xfrm>
          <a:off x="5506193" y="1117005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Del-21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Import/transfer, PtF</a:t>
          </a:r>
          <a:endParaRPr lang="sv-SE" sz="500" kern="1200" dirty="0"/>
        </a:p>
      </dsp:txBody>
      <dsp:txXfrm>
        <a:off x="5506193" y="1117005"/>
        <a:ext cx="784881" cy="392440"/>
      </dsp:txXfrm>
    </dsp:sp>
    <dsp:sp modelId="{B1093144-1861-464F-BB26-EE8884EDAF4E}">
      <dsp:nvSpPr>
        <dsp:cNvPr id="0" name=""/>
        <dsp:cNvSpPr/>
      </dsp:nvSpPr>
      <dsp:spPr>
        <a:xfrm>
          <a:off x="5506193" y="1674271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Thobias Log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Koordinator</a:t>
          </a:r>
          <a:endParaRPr lang="sv-SE" sz="500" kern="1200" dirty="0"/>
        </a:p>
      </dsp:txBody>
      <dsp:txXfrm>
        <a:off x="5506193" y="1674271"/>
        <a:ext cx="784881" cy="392440"/>
      </dsp:txXfrm>
    </dsp:sp>
    <dsp:sp modelId="{DEFCEBB7-E99C-4C5E-9FD8-F1D8B73D7FD6}">
      <dsp:nvSpPr>
        <dsp:cNvPr id="0" name=""/>
        <dsp:cNvSpPr/>
      </dsp:nvSpPr>
      <dsp:spPr>
        <a:xfrm>
          <a:off x="5702413" y="2231537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Ali Dlir</a:t>
          </a:r>
          <a:endParaRPr lang="sv-SE" sz="500" kern="1200" dirty="0"/>
        </a:p>
      </dsp:txBody>
      <dsp:txXfrm>
        <a:off x="5702413" y="2231537"/>
        <a:ext cx="784881" cy="392440"/>
      </dsp:txXfrm>
    </dsp:sp>
    <dsp:sp modelId="{FCA8DB3F-8165-4A6F-91A2-C8F078AACA2D}">
      <dsp:nvSpPr>
        <dsp:cNvPr id="0" name=""/>
        <dsp:cNvSpPr/>
      </dsp:nvSpPr>
      <dsp:spPr>
        <a:xfrm>
          <a:off x="2630535" y="500473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Administratör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Sandra Forssén</a:t>
          </a:r>
        </a:p>
      </dsp:txBody>
      <dsp:txXfrm>
        <a:off x="2630535" y="500473"/>
        <a:ext cx="784881" cy="392440"/>
      </dsp:txXfrm>
    </dsp:sp>
    <dsp:sp modelId="{A3D7F6DE-7B1B-4B79-8CFE-3F9F663CD53F}">
      <dsp:nvSpPr>
        <dsp:cNvPr id="0" name=""/>
        <dsp:cNvSpPr/>
      </dsp:nvSpPr>
      <dsp:spPr>
        <a:xfrm>
          <a:off x="3668973" y="559739"/>
          <a:ext cx="784881" cy="39244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Administratör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Pontus Lindblom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00" kern="1200" dirty="0" smtClean="0"/>
            <a:t>(Delad tjänst med </a:t>
          </a:r>
          <a:r>
            <a:rPr lang="sv-SE" sz="500" kern="1200" dirty="0" err="1" smtClean="0"/>
            <a:t>Sloh</a:t>
          </a:r>
          <a:r>
            <a:rPr lang="sv-SE" sz="500" kern="1200" dirty="0" smtClean="0"/>
            <a:t>)</a:t>
          </a:r>
          <a:endParaRPr lang="sv-SE" sz="500" kern="1200" dirty="0"/>
        </a:p>
      </dsp:txBody>
      <dsp:txXfrm>
        <a:off x="3668973" y="559739"/>
        <a:ext cx="784881" cy="392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59F6-7F70-433C-9ABE-651529C4482F}" type="datetimeFigureOut">
              <a:rPr lang="sv-SE" smtClean="0"/>
              <a:pPr/>
              <a:t>2024-03-18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E2D6-8713-4E27-B8C3-DAAE5B89C1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7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1E2D6-8713-4E27-B8C3-DAAE5B89C14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35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Vi är en ganska spretig sektion som arbetar inom följande områden: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7E65-49C8-429C-AD0A-72038BE9440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77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(SAT </a:t>
            </a:r>
            <a:r>
              <a:rPr lang="sv-SE" dirty="0" err="1" smtClean="0"/>
              <a:t>Engineering</a:t>
            </a:r>
            <a:r>
              <a:rPr lang="sv-SE" dirty="0" smtClean="0"/>
              <a:t> AB, tillverkning av containrar).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7E65-49C8-429C-AD0A-72038BE9440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05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7E65-49C8-429C-AD0A-72038BE9440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78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7E65-49C8-429C-AD0A-72038BE9440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67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Vi har även ställts inför lite nya utmaningar </a:t>
            </a:r>
            <a:r>
              <a:rPr lang="sv-SE" dirty="0" err="1" smtClean="0"/>
              <a:t>iom</a:t>
            </a:r>
            <a:r>
              <a:rPr lang="sv-SE" dirty="0" smtClean="0"/>
              <a:t> att UK klev ur EU/EASA, vilket gjort att luftfartyg som kommit därifrån helt plötsligt behöver exportluftvärdighetsbevis för att kunna få svenska luftvärdighetshandlingar. Här har vi fått mycket hjälp med importbesiktningar från </a:t>
            </a:r>
            <a:r>
              <a:rPr lang="sv-SE" dirty="0" err="1" smtClean="0"/>
              <a:t>Slot</a:t>
            </a:r>
            <a:r>
              <a:rPr lang="sv-SE" dirty="0" smtClean="0"/>
              <a:t>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7E65-49C8-429C-AD0A-72038BE9440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73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ce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9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8" name="Platshållare för text 13"/>
          <p:cNvSpPr>
            <a:spLocks noGrp="1"/>
          </p:cNvSpPr>
          <p:nvPr>
            <p:ph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522288" y="1193800"/>
            <a:ext cx="8113712" cy="3090863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3712" cy="5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4"/>
          <p:cNvSpPr>
            <a:spLocks noGrp="1"/>
          </p:cNvSpPr>
          <p:nvPr>
            <p:ph sz="quarter" idx="14"/>
          </p:nvPr>
        </p:nvSpPr>
        <p:spPr>
          <a:xfrm>
            <a:off x="522288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4640000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8113186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 baseline="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3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522288" y="1624879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4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4640000" y="1624878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639737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3213100" y="1195200"/>
            <a:ext cx="5422900" cy="3092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0924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ner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3602580"/>
            <a:ext cx="8113712" cy="3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517525" y="547200"/>
            <a:ext cx="8113713" cy="305538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517525" y="3960343"/>
            <a:ext cx="8113713" cy="35242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3213101" y="547200"/>
            <a:ext cx="5422900" cy="3792537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/>
              <a:t>2016-12-06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6"/>
          </p:nvPr>
        </p:nvSpPr>
        <p:spPr>
          <a:xfrm>
            <a:off x="3213100" y="547688"/>
            <a:ext cx="5422900" cy="37925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pic>
        <p:nvPicPr>
          <p:cNvPr id="13" name="Picture 13" descr="TS_Sv_2V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8047" y="4556887"/>
            <a:ext cx="1331318" cy="3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tshållare för text 13"/>
          <p:cNvSpPr>
            <a:spLocks noGrp="1"/>
          </p:cNvSpPr>
          <p:nvPr>
            <p:ph type="body"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8" r:id="rId3"/>
    <p:sldLayoutId id="2147483652" r:id="rId4"/>
    <p:sldLayoutId id="2147483670" r:id="rId5"/>
    <p:sldLayoutId id="2147483656" r:id="rId6"/>
    <p:sldLayoutId id="2147483671" r:id="rId7"/>
    <p:sldLayoutId id="2147483672" r:id="rId8"/>
    <p:sldLayoutId id="2147483676" r:id="rId9"/>
    <p:sldLayoutId id="2147483654" r:id="rId10"/>
    <p:sldLayoutId id="2147483655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342000" indent="-3420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06450" indent="-173038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079500" indent="-155575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346200" indent="-169863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90000"/>
        <a:buFont typeface="Arial" pitchFamily="34" charset="0"/>
        <a:buChar char="»"/>
        <a:defRPr sz="11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>
          <a:xfrm>
            <a:off x="531840" y="816016"/>
            <a:ext cx="7772400" cy="850121"/>
          </a:xfrm>
        </p:spPr>
        <p:txBody>
          <a:bodyPr/>
          <a:lstStyle/>
          <a:p>
            <a:pPr algn="ctr"/>
            <a:r>
              <a:rPr lang="sv-SE" dirty="0" err="1" smtClean="0"/>
              <a:t>SLou</a:t>
            </a:r>
            <a:endParaRPr lang="sv-SE" dirty="0"/>
          </a:p>
        </p:txBody>
      </p:sp>
      <p:sp>
        <p:nvSpPr>
          <p:cNvPr id="13" name="Underrubrik 12"/>
          <p:cNvSpPr>
            <a:spLocks noGrp="1"/>
          </p:cNvSpPr>
          <p:nvPr>
            <p:ph type="subTitle" idx="1"/>
          </p:nvPr>
        </p:nvSpPr>
        <p:spPr>
          <a:xfrm>
            <a:off x="531840" y="1951038"/>
            <a:ext cx="7781090" cy="2177341"/>
          </a:xfrm>
        </p:spPr>
        <p:txBody>
          <a:bodyPr/>
          <a:lstStyle/>
          <a:p>
            <a:r>
              <a:rPr lang="sv-SE" dirty="0" smtClean="0"/>
              <a:t>Sektionen för Utbildnings- och Tillverkningsorganisationer </a:t>
            </a:r>
          </a:p>
          <a:p>
            <a:endParaRPr lang="sv-SE" dirty="0" smtClean="0"/>
          </a:p>
          <a:p>
            <a:pPr algn="ctr"/>
            <a:r>
              <a:rPr lang="sv-SE" dirty="0" smtClean="0"/>
              <a:t>POA Seminarium</a:t>
            </a:r>
          </a:p>
          <a:p>
            <a:pPr algn="ctr"/>
            <a:endParaRPr lang="sv-SE" sz="1200" dirty="0"/>
          </a:p>
          <a:p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Renströmmen, Norrköping</a:t>
            </a:r>
            <a:br>
              <a:rPr lang="sv-SE" sz="1200" dirty="0" smtClean="0"/>
            </a:br>
            <a:r>
              <a:rPr lang="sv-SE" sz="1200" dirty="0" smtClean="0"/>
              <a:t>14 mars 2024</a:t>
            </a:r>
          </a:p>
          <a:p>
            <a:endParaRPr lang="sv-SE" dirty="0" smtClean="0"/>
          </a:p>
          <a:p>
            <a:endParaRPr lang="sv-SE" sz="1000" i="1" dirty="0" smtClean="0"/>
          </a:p>
          <a:p>
            <a:endParaRPr lang="sv-SE" sz="1000" i="1" dirty="0"/>
          </a:p>
          <a:p>
            <a:endParaRPr lang="sv-SE" sz="1000" i="1" dirty="0" smtClean="0"/>
          </a:p>
          <a:p>
            <a:endParaRPr lang="sv-SE" sz="1000" i="1" dirty="0"/>
          </a:p>
          <a:p>
            <a:endParaRPr lang="sv-SE" sz="1000" i="1" dirty="0" smtClean="0"/>
          </a:p>
          <a:p>
            <a:r>
              <a:rPr lang="sv-SE" sz="1000" i="1" dirty="0" smtClean="0"/>
              <a:t>Thomas Langerfors C-</a:t>
            </a:r>
            <a:r>
              <a:rPr lang="sv-SE" sz="1000" i="1" dirty="0" err="1" smtClean="0"/>
              <a:t>SLou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28425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288" y="241301"/>
            <a:ext cx="8114400" cy="836132"/>
          </a:xfrm>
        </p:spPr>
        <p:txBody>
          <a:bodyPr>
            <a:normAutofit/>
          </a:bodyPr>
          <a:lstStyle/>
          <a:p>
            <a:r>
              <a:rPr lang="sv-SE" sz="2400" dirty="0"/>
              <a:t>Del-21G</a:t>
            </a:r>
            <a:br>
              <a:rPr lang="sv-SE" sz="2400" dirty="0"/>
            </a:br>
            <a:r>
              <a:rPr lang="sv-SE" sz="2400" dirty="0"/>
              <a:t>Tillverkningsorganisationer</a:t>
            </a:r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/>
              <a:t>Vi ansvarar för tillsyn och tillståndsprövning gentemot tillverkningsorganisationer</a:t>
            </a:r>
            <a:r>
              <a:rPr lang="sv-SE" sz="1600" dirty="0" smtClean="0"/>
              <a:t>.</a:t>
            </a:r>
          </a:p>
          <a:p>
            <a:pPr marL="0" indent="0">
              <a:buNone/>
            </a:pPr>
            <a:endParaRPr lang="sv-SE" sz="1600" dirty="0" smtClean="0"/>
          </a:p>
          <a:p>
            <a:pPr marL="566050" lvl="1" indent="-285750">
              <a:buFont typeface="Wingdings" panose="05000000000000000000" pitchFamily="2" charset="2"/>
              <a:buChar char="§"/>
            </a:pPr>
            <a:r>
              <a:rPr lang="sv-SE" sz="1500" b="1" dirty="0"/>
              <a:t>EU tillverkningstillstånd:</a:t>
            </a:r>
          </a:p>
          <a:p>
            <a:pPr marL="566050" lvl="1" indent="-285750">
              <a:buFont typeface="Wingdings" panose="05000000000000000000" pitchFamily="2" charset="2"/>
              <a:buChar char="§"/>
            </a:pPr>
            <a:r>
              <a:rPr lang="sv-SE" sz="1500" dirty="0" smtClean="0"/>
              <a:t>13st</a:t>
            </a:r>
            <a:r>
              <a:rPr lang="sv-SE" sz="1500" dirty="0"/>
              <a:t>. POA  </a:t>
            </a:r>
            <a:r>
              <a:rPr lang="sv-SE" sz="1500" dirty="0" smtClean="0"/>
              <a:t>Del-21G </a:t>
            </a:r>
          </a:p>
          <a:p>
            <a:pPr marL="566050" lvl="1" indent="-285750">
              <a:buFont typeface="Wingdings" panose="05000000000000000000" pitchFamily="2" charset="2"/>
              <a:buChar char="§"/>
            </a:pPr>
            <a:r>
              <a:rPr lang="sv-SE" sz="1500" dirty="0" smtClean="0"/>
              <a:t>1st</a:t>
            </a:r>
            <a:r>
              <a:rPr lang="sv-SE" sz="1500" dirty="0"/>
              <a:t>. sökande POA </a:t>
            </a:r>
            <a:r>
              <a:rPr lang="sv-SE" sz="1500" dirty="0" smtClean="0"/>
              <a:t>Del-21G</a:t>
            </a:r>
            <a:r>
              <a:rPr lang="sv-SE" sz="1500" dirty="0"/>
              <a:t>.</a:t>
            </a:r>
          </a:p>
          <a:p>
            <a:pPr marL="566050" lvl="1" indent="-285750">
              <a:buFont typeface="Wingdings" panose="05000000000000000000" pitchFamily="2" charset="2"/>
              <a:buChar char="§"/>
            </a:pPr>
            <a:r>
              <a:rPr lang="sv-SE" sz="1500" dirty="0"/>
              <a:t>1st. sökande </a:t>
            </a:r>
            <a:r>
              <a:rPr lang="sv-SE" sz="1500" dirty="0" smtClean="0"/>
              <a:t>Del-21 </a:t>
            </a:r>
            <a:r>
              <a:rPr lang="sv-SE" sz="1500" dirty="0"/>
              <a:t>F. </a:t>
            </a:r>
          </a:p>
          <a:p>
            <a:pPr marL="566050" lvl="1" indent="-285750">
              <a:buFont typeface="Wingdings" panose="05000000000000000000" pitchFamily="2" charset="2"/>
              <a:buChar char="§"/>
            </a:pPr>
            <a:endParaRPr lang="sv-SE" sz="1500" b="1" dirty="0"/>
          </a:p>
          <a:p>
            <a:pPr marL="566050" lvl="1" indent="-285750">
              <a:buFont typeface="Wingdings" panose="05000000000000000000" pitchFamily="2" charset="2"/>
              <a:buChar char="§"/>
            </a:pPr>
            <a:r>
              <a:rPr lang="sv-SE" sz="1500" b="1" dirty="0"/>
              <a:t>Nationella tillverkningstillstånd</a:t>
            </a:r>
          </a:p>
          <a:p>
            <a:pPr marL="566050" lvl="1" indent="-285750">
              <a:buFont typeface="Wingdings" panose="05000000000000000000" pitchFamily="2" charset="2"/>
              <a:buChar char="§"/>
            </a:pPr>
            <a:r>
              <a:rPr lang="sv-SE" sz="1500" dirty="0"/>
              <a:t>1st. N-POA. </a:t>
            </a:r>
            <a:endParaRPr lang="sv-SE" sz="1500" dirty="0" smtClean="0"/>
          </a:p>
          <a:p>
            <a:pPr marL="566050" lvl="1" indent="-285750">
              <a:buFont typeface="Wingdings" panose="05000000000000000000" pitchFamily="2" charset="2"/>
              <a:buChar char="§"/>
            </a:pPr>
            <a:r>
              <a:rPr lang="sv-SE" sz="1500" dirty="0" smtClean="0"/>
              <a:t>1st</a:t>
            </a:r>
            <a:r>
              <a:rPr lang="sv-SE" sz="1500" dirty="0"/>
              <a:t>. Nationell F. </a:t>
            </a:r>
            <a:endParaRPr lang="sv-SE" sz="1500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78" y="200312"/>
            <a:ext cx="1117321" cy="9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8466" y="529720"/>
            <a:ext cx="7087190" cy="1671146"/>
          </a:xfrm>
        </p:spPr>
        <p:txBody>
          <a:bodyPr>
            <a:normAutofit/>
          </a:bodyPr>
          <a:lstStyle/>
          <a:p>
            <a:pPr algn="ctr"/>
            <a:r>
              <a:rPr lang="sv-SE" sz="2700" dirty="0" smtClean="0"/>
              <a:t>Snabbfakta övriga verksamheter inom vår sektion</a:t>
            </a:r>
            <a:endParaRPr lang="sv-SE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3150" y="1249979"/>
            <a:ext cx="8114400" cy="3406241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62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202" y="155269"/>
            <a:ext cx="7087190" cy="848412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700" dirty="0"/>
              <a:t>Del-147</a:t>
            </a:r>
            <a:br>
              <a:rPr lang="sv-SE" sz="2700" dirty="0"/>
            </a:br>
            <a:r>
              <a:rPr lang="sv-SE" sz="2700" dirty="0"/>
              <a:t>Utbildningsorganisationer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3150" y="1249979"/>
            <a:ext cx="8114400" cy="3406241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Vi ansvarar för tillsyn och tillståndsprövning gentemot utbildningsorganisationer</a:t>
            </a:r>
            <a:r>
              <a:rPr lang="sv-SE" sz="1600" dirty="0" smtClean="0"/>
              <a:t>.</a:t>
            </a:r>
          </a:p>
          <a:p>
            <a:pPr marL="0" indent="0">
              <a:buNone/>
            </a:pPr>
            <a:endParaRPr lang="sv-SE" sz="1600" b="1" dirty="0" smtClean="0"/>
          </a:p>
          <a:p>
            <a:r>
              <a:rPr lang="sv-SE" sz="1400" b="1" dirty="0"/>
              <a:t>Det finns för närvarande </a:t>
            </a:r>
            <a:r>
              <a:rPr lang="sv-SE" sz="1400" b="1" dirty="0" smtClean="0"/>
              <a:t>10st </a:t>
            </a:r>
            <a:r>
              <a:rPr lang="sv-SE" sz="1400" b="1" dirty="0"/>
              <a:t>utbildningsorganisationer för underhållspersonal i Sverige</a:t>
            </a:r>
            <a:r>
              <a:rPr lang="sv-SE" b="1" dirty="0"/>
              <a:t>. 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214" y="100489"/>
            <a:ext cx="1461495" cy="109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711" y="110676"/>
            <a:ext cx="7737639" cy="831942"/>
          </a:xfrm>
        </p:spPr>
        <p:txBody>
          <a:bodyPr>
            <a:noAutofit/>
          </a:bodyPr>
          <a:lstStyle/>
          <a:p>
            <a:pPr algn="ctr"/>
            <a:r>
              <a:rPr lang="sv-SE" sz="2400" dirty="0"/>
              <a:t>Del-66</a:t>
            </a:r>
            <a:br>
              <a:rPr lang="sv-SE" sz="2400" dirty="0"/>
            </a:br>
            <a:r>
              <a:rPr lang="sv-SE" sz="2400" dirty="0"/>
              <a:t>Flygteknikercertifikat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3150" y="1195200"/>
            <a:ext cx="8114400" cy="3766660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Vi </a:t>
            </a:r>
            <a:r>
              <a:rPr lang="sv-SE" sz="1800" dirty="0" smtClean="0"/>
              <a:t>har </a:t>
            </a:r>
            <a:r>
              <a:rPr lang="sv-SE" sz="1800" dirty="0"/>
              <a:t>inspektörer som tar hand om Sveriges alla </a:t>
            </a:r>
            <a:r>
              <a:rPr lang="sv-SE" sz="1800" dirty="0" smtClean="0"/>
              <a:t>flygteknikers certifikatsärenden. </a:t>
            </a:r>
          </a:p>
          <a:p>
            <a:endParaRPr lang="sv-SE" sz="1800" dirty="0" smtClean="0"/>
          </a:p>
          <a:p>
            <a:r>
              <a:rPr lang="sv-SE" sz="1400" b="1" dirty="0"/>
              <a:t>Det finns </a:t>
            </a:r>
            <a:r>
              <a:rPr lang="sv-SE" sz="1400" b="1" dirty="0" smtClean="0"/>
              <a:t>idag </a:t>
            </a:r>
            <a:r>
              <a:rPr lang="sv-SE" sz="1400" b="1" dirty="0"/>
              <a:t>ca </a:t>
            </a:r>
            <a:r>
              <a:rPr lang="sv-SE" sz="1400" b="1" dirty="0" smtClean="0"/>
              <a:t>1350 </a:t>
            </a:r>
            <a:r>
              <a:rPr lang="sv-SE" sz="1400" b="1" dirty="0"/>
              <a:t>aktiva del-66 certifikat i Sverige</a:t>
            </a:r>
          </a:p>
          <a:p>
            <a:r>
              <a:rPr lang="sv-SE" sz="1400" b="1" dirty="0"/>
              <a:t>Antalet </a:t>
            </a:r>
            <a:r>
              <a:rPr lang="sv-SE" sz="1400" b="1" dirty="0" smtClean="0"/>
              <a:t>första-utfärdande av del-66 certifikat 2023 = 22</a:t>
            </a:r>
            <a:endParaRPr lang="sv-SE" sz="1400" b="1" dirty="0"/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517" y="110676"/>
            <a:ext cx="1219199" cy="11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9232" y="192505"/>
            <a:ext cx="8167456" cy="1130970"/>
          </a:xfrm>
        </p:spPr>
        <p:txBody>
          <a:bodyPr>
            <a:normAutofit/>
          </a:bodyPr>
          <a:lstStyle/>
          <a:p>
            <a:r>
              <a:rPr lang="sv-SE" sz="2400" dirty="0" smtClean="0"/>
              <a:t>Del-21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Initial luftvärdighet – certifiering</a:t>
            </a:r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>
          <a:xfrm>
            <a:off x="469232" y="1418348"/>
            <a:ext cx="8114400" cy="3129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/>
              <a:t>Vi ansvarar för </a:t>
            </a:r>
            <a:endParaRPr lang="sv-SE" sz="1600" dirty="0" smtClean="0"/>
          </a:p>
          <a:p>
            <a:r>
              <a:rPr lang="sv-SE" sz="1600" dirty="0" smtClean="0"/>
              <a:t>tillsyn </a:t>
            </a:r>
            <a:r>
              <a:rPr lang="sv-SE" sz="1600" dirty="0"/>
              <a:t>och tillståndsprövning gentemot </a:t>
            </a:r>
            <a:r>
              <a:rPr lang="sv-SE" sz="1600" dirty="0" smtClean="0"/>
              <a:t>nationella konstruktionsorganisationer (N-DOA),  </a:t>
            </a:r>
          </a:p>
          <a:p>
            <a:r>
              <a:rPr lang="sv-SE" sz="1600" dirty="0" smtClean="0"/>
              <a:t>nationell regelutveckling gällande tex tillverkning och underhåll.</a:t>
            </a:r>
          </a:p>
          <a:p>
            <a:r>
              <a:rPr lang="sv-SE" sz="1600" dirty="0"/>
              <a:t>Vi utfärdar typintyg för NLF, </a:t>
            </a:r>
            <a:r>
              <a:rPr lang="sv-SE" sz="1600" dirty="0" smtClean="0"/>
              <a:t> </a:t>
            </a:r>
          </a:p>
          <a:p>
            <a:r>
              <a:rPr lang="sv-SE" sz="1600" dirty="0" smtClean="0"/>
              <a:t>Vi utför även marknadskontroll </a:t>
            </a:r>
            <a:r>
              <a:rPr lang="sv-SE" sz="1600" dirty="0"/>
              <a:t>av drönare</a:t>
            </a:r>
            <a:r>
              <a:rPr lang="sv-SE" sz="1600" dirty="0" smtClean="0"/>
              <a:t>. </a:t>
            </a:r>
            <a:endParaRPr lang="sv-SE" dirty="0" smtClean="0"/>
          </a:p>
          <a:p>
            <a:pPr marL="0" indent="0" algn="l">
              <a:buNone/>
            </a:pPr>
            <a:r>
              <a:rPr lang="sv-SE" dirty="0"/>
              <a:t>	</a:t>
            </a:r>
            <a:endParaRPr lang="sv-SE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696" y="97632"/>
            <a:ext cx="1495977" cy="13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48413" y="225437"/>
            <a:ext cx="7119873" cy="1052221"/>
          </a:xfrm>
        </p:spPr>
        <p:txBody>
          <a:bodyPr>
            <a:noAutofit/>
          </a:bodyPr>
          <a:lstStyle/>
          <a:p>
            <a:pPr algn="ctr"/>
            <a:r>
              <a:rPr lang="sv-SE" sz="2400" b="1" dirty="0" smtClean="0"/>
              <a:t>Del-21</a:t>
            </a:r>
            <a:br>
              <a:rPr lang="sv-SE" sz="2400" b="1" dirty="0" smtClean="0"/>
            </a:br>
            <a:r>
              <a:rPr lang="sv-SE" sz="2400" b="1" dirty="0" smtClean="0"/>
              <a:t>Import/Transfer</a:t>
            </a:r>
            <a:endParaRPr lang="sv-SE" sz="2400" b="1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08029" y="1336249"/>
            <a:ext cx="8335652" cy="3676454"/>
          </a:xfrm>
        </p:spPr>
        <p:txBody>
          <a:bodyPr>
            <a:normAutofit/>
          </a:bodyPr>
          <a:lstStyle/>
          <a:p>
            <a:pPr marL="361950" lvl="1" indent="0">
              <a:buNone/>
            </a:pPr>
            <a:r>
              <a:rPr lang="sv-SE" sz="1600" dirty="0"/>
              <a:t>Vi arbetar med  import/transfer av luftfartyg</a:t>
            </a:r>
            <a:r>
              <a:rPr lang="sv-SE" sz="1600" dirty="0" smtClean="0"/>
              <a:t>. Vi </a:t>
            </a:r>
            <a:r>
              <a:rPr lang="sv-SE" sz="1600" dirty="0"/>
              <a:t>utfärdar även luftvärdighetsdokument som t.ex. </a:t>
            </a:r>
            <a:r>
              <a:rPr lang="sv-SE" sz="1600" dirty="0" smtClean="0"/>
              <a:t>miljövärdighetsbevis/luftvärdighetsbevis </a:t>
            </a:r>
            <a:r>
              <a:rPr lang="sv-SE" sz="1600" dirty="0"/>
              <a:t>och olika typer av flygtillstånd som t.ex. "</a:t>
            </a:r>
            <a:r>
              <a:rPr lang="sv-SE" sz="1600" dirty="0" err="1"/>
              <a:t>permit</a:t>
            </a:r>
            <a:r>
              <a:rPr lang="sv-SE" sz="1600" dirty="0"/>
              <a:t> to fly" och </a:t>
            </a:r>
            <a:r>
              <a:rPr lang="sv-SE" sz="1600" dirty="0" smtClean="0"/>
              <a:t>TTU. Dessutom jobbar vi med LVD/AD</a:t>
            </a:r>
          </a:p>
          <a:p>
            <a:pPr marL="0" indent="0">
              <a:buNone/>
            </a:pPr>
            <a:r>
              <a:rPr lang="sv-SE" sz="1900" dirty="0" smtClean="0"/>
              <a:t>     </a:t>
            </a:r>
            <a:endParaRPr lang="sv-SE" dirty="0" smtClean="0"/>
          </a:p>
          <a:p>
            <a:r>
              <a:rPr lang="sv-SE" sz="1400" b="1" dirty="0" smtClean="0"/>
              <a:t>Antal nyregistrerade luftfartyg 2023 = 84</a:t>
            </a:r>
          </a:p>
          <a:p>
            <a:r>
              <a:rPr lang="sv-SE" sz="1400" b="1" dirty="0" smtClean="0"/>
              <a:t>Antal avregistrerade luftfartyg 2023 = 127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b="8191"/>
          <a:stretch/>
        </p:blipFill>
        <p:spPr>
          <a:xfrm>
            <a:off x="7302355" y="141768"/>
            <a:ext cx="1146986" cy="11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Luftvärdighetshandläggning</a:t>
            </a:r>
            <a:endParaRPr lang="sv-SE" sz="24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600" dirty="0" smtClean="0"/>
              <a:t>Handläggning/administration </a:t>
            </a:r>
            <a:r>
              <a:rPr lang="sv-SE" sz="1600" dirty="0"/>
              <a:t>Luftvärdighet, ARC, export </a:t>
            </a:r>
            <a:r>
              <a:rPr lang="sv-SE" sz="1600" dirty="0" err="1"/>
              <a:t>CofA</a:t>
            </a:r>
            <a:r>
              <a:rPr lang="sv-SE" sz="1600" dirty="0"/>
              <a:t>, Nationella Luftvärdighetshandlingar, EMPIC </a:t>
            </a:r>
            <a:r>
              <a:rPr lang="sv-SE" sz="1600" dirty="0" smtClean="0"/>
              <a:t>AR, fakturafrågor mm</a:t>
            </a:r>
            <a:endParaRPr lang="sv-SE" dirty="0" smtClean="0"/>
          </a:p>
          <a:p>
            <a:pPr marL="0" indent="0">
              <a:buNone/>
            </a:pPr>
            <a:endParaRPr lang="sv-SE" sz="1600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b="7861"/>
          <a:stretch/>
        </p:blipFill>
        <p:spPr>
          <a:xfrm>
            <a:off x="7306278" y="140703"/>
            <a:ext cx="1458324" cy="9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Delegerade verksamheter</a:t>
            </a:r>
            <a:endParaRPr lang="sv-SE" sz="24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400" dirty="0"/>
              <a:t>Vi ansvarar för tre av Transportstyrelsen delegerade organisationer. Organisationerna har var sitt delegeringsavtal, som omfattar de </a:t>
            </a:r>
            <a:r>
              <a:rPr lang="sv-SE" sz="1400" dirty="0" smtClean="0"/>
              <a:t>tillsynsuppgifter </a:t>
            </a:r>
            <a:r>
              <a:rPr lang="sv-SE" sz="1400" dirty="0"/>
              <a:t>de utför åt Transportstyrelsen</a:t>
            </a:r>
            <a:r>
              <a:rPr lang="sv-SE" sz="1400" dirty="0" smtClean="0"/>
              <a:t>.</a:t>
            </a:r>
          </a:p>
          <a:p>
            <a:pPr marL="0" indent="0">
              <a:buNone/>
            </a:pPr>
            <a:endParaRPr lang="sv-SE" sz="1600" b="1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951" y="146555"/>
            <a:ext cx="1575833" cy="10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600" dirty="0" smtClean="0"/>
              <a:t>Delegerade verksamheter som sektionen ansvarar för.</a:t>
            </a:r>
            <a:endParaRPr lang="en-GB" sz="16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 smtClean="0"/>
              <a:t>Vår sektion ansvarar för att organisationerna KSAK-M, EAA Sverige samt Svenska Segelflygförbundet följer de delegeringsavtal om arbetsuppgifter som finns.</a:t>
            </a:r>
          </a:p>
          <a:p>
            <a:r>
              <a:rPr lang="sv-SE" sz="1800" dirty="0" smtClean="0"/>
              <a:t>Verksamhetskontroller sker årligen av de delegerade verksamheterna.</a:t>
            </a:r>
          </a:p>
          <a:p>
            <a:pPr marL="0" indent="0">
              <a:buNone/>
            </a:pPr>
            <a:r>
              <a:rPr lang="sv-SE" sz="1800" dirty="0"/>
              <a:t> </a:t>
            </a:r>
            <a:r>
              <a:rPr lang="sv-SE" sz="1800" dirty="0" smtClean="0"/>
              <a:t>   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81" y="3067050"/>
            <a:ext cx="834147" cy="48292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28" y="3634314"/>
            <a:ext cx="2667000" cy="74438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150" y="3653035"/>
            <a:ext cx="1941443" cy="13602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606" y="3266712"/>
            <a:ext cx="1580529" cy="29522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664" y="3051090"/>
            <a:ext cx="1072391" cy="55141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1327" y="3688471"/>
            <a:ext cx="1808077" cy="116520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8596" y="2683765"/>
            <a:ext cx="1147051" cy="13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3384883" y="1413263"/>
            <a:ext cx="2057624" cy="850121"/>
          </a:xfrm>
        </p:spPr>
        <p:txBody>
          <a:bodyPr/>
          <a:lstStyle/>
          <a:p>
            <a:r>
              <a:rPr lang="sv-SE" dirty="0" smtClean="0"/>
              <a:t>Frågor ?</a:t>
            </a:r>
            <a:endParaRPr lang="sv-SE" dirty="0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7837488" y="4725988"/>
            <a:ext cx="1306512" cy="125412"/>
          </a:xfrm>
        </p:spPr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73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22288" y="204826"/>
            <a:ext cx="8114400" cy="679825"/>
          </a:xfrm>
        </p:spPr>
        <p:txBody>
          <a:bodyPr/>
          <a:lstStyle/>
          <a:p>
            <a:r>
              <a:rPr lang="sv-SE" dirty="0" smtClean="0"/>
              <a:t>Sjö- och luftfart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3" t="18545" r="16426" b="29400"/>
          <a:stretch/>
        </p:blipFill>
        <p:spPr>
          <a:xfrm>
            <a:off x="1171189" y="976800"/>
            <a:ext cx="6383407" cy="3716805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4210493" y="2131498"/>
            <a:ext cx="1410586" cy="2298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45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Snabbfakta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Ca 70 medarbetare</a:t>
            </a:r>
          </a:p>
          <a:p>
            <a:r>
              <a:rPr lang="sv-SE" dirty="0" smtClean="0"/>
              <a:t>4 sektioner</a:t>
            </a:r>
          </a:p>
          <a:p>
            <a:r>
              <a:rPr lang="sv-SE" dirty="0"/>
              <a:t>v</a:t>
            </a:r>
            <a:r>
              <a:rPr lang="sv-SE" dirty="0" smtClean="0"/>
              <a:t>erksamhet i:</a:t>
            </a:r>
          </a:p>
          <a:p>
            <a:pPr lvl="1"/>
            <a:r>
              <a:rPr lang="sv-SE" dirty="0" smtClean="0"/>
              <a:t>Norrköping</a:t>
            </a:r>
          </a:p>
          <a:p>
            <a:pPr lvl="1"/>
            <a:r>
              <a:rPr lang="sv-SE" dirty="0" smtClean="0"/>
              <a:t>Kista</a:t>
            </a:r>
          </a:p>
          <a:p>
            <a:pPr lvl="1"/>
            <a:r>
              <a:rPr lang="sv-SE" dirty="0" smtClean="0"/>
              <a:t>Göteborg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5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Uppgifter</a:t>
            </a:r>
            <a:r>
              <a:rPr lang="sv-SE" sz="1600" dirty="0">
                <a:solidFill>
                  <a:srgbClr val="616365"/>
                </a:solidFill>
              </a:rPr>
              <a:t> (tillstånd, tillsyn, regler, register)</a:t>
            </a:r>
            <a:endParaRPr lang="sv-SE" sz="16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353165" y="1195200"/>
            <a:ext cx="8114400" cy="3341631"/>
          </a:xfrm>
        </p:spPr>
        <p:txBody>
          <a:bodyPr/>
          <a:lstStyle/>
          <a:p>
            <a:r>
              <a:rPr lang="sv-SE" dirty="0"/>
              <a:t>F</a:t>
            </a:r>
            <a:r>
              <a:rPr lang="sv-SE" dirty="0" smtClean="0"/>
              <a:t>lygoperatörer (flygplan och helikopter)</a:t>
            </a:r>
          </a:p>
          <a:p>
            <a:r>
              <a:rPr lang="sv-SE" dirty="0"/>
              <a:t>L</a:t>
            </a:r>
            <a:r>
              <a:rPr lang="sv-SE" dirty="0" smtClean="0"/>
              <a:t>uftvärdighet (organisationer och luftfartyg)</a:t>
            </a:r>
          </a:p>
          <a:p>
            <a:r>
              <a:rPr lang="sv-SE" dirty="0" smtClean="0"/>
              <a:t>Underhålls och tillverkningsorganisationer</a:t>
            </a:r>
          </a:p>
          <a:p>
            <a:r>
              <a:rPr lang="sv-SE" dirty="0"/>
              <a:t>U</a:t>
            </a:r>
            <a:r>
              <a:rPr lang="sv-SE" dirty="0" smtClean="0"/>
              <a:t>tbildning teknisk personal </a:t>
            </a:r>
            <a:r>
              <a:rPr lang="sv-SE" sz="2000" dirty="0" smtClean="0"/>
              <a:t>(skolor och certifikat)</a:t>
            </a:r>
          </a:p>
          <a:p>
            <a:r>
              <a:rPr lang="sv-SE" dirty="0" smtClean="0"/>
              <a:t>SAFA/SACA</a:t>
            </a:r>
            <a:r>
              <a:rPr lang="sv-SE" sz="2000" dirty="0" smtClean="0"/>
              <a:t> </a:t>
            </a:r>
            <a:r>
              <a:rPr lang="sv-SE" sz="1800" dirty="0" smtClean="0"/>
              <a:t>(inspektion av luftfartyg från tredjeland och annan MS)</a:t>
            </a:r>
          </a:p>
          <a:p>
            <a:r>
              <a:rPr lang="sv-SE" dirty="0"/>
              <a:t>D</a:t>
            </a:r>
            <a:r>
              <a:rPr lang="sv-SE" dirty="0" smtClean="0"/>
              <a:t>elegerad verksamhet </a:t>
            </a:r>
            <a:r>
              <a:rPr lang="sv-SE" sz="1800" dirty="0" smtClean="0"/>
              <a:t>(UL, EAA, Segel, skärmförbund)</a:t>
            </a:r>
          </a:p>
          <a:p>
            <a:r>
              <a:rPr lang="sv-SE" dirty="0" smtClean="0"/>
              <a:t>Marknadskontroll av drönare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83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Uppgifter</a:t>
            </a:r>
            <a:r>
              <a:rPr lang="sv-SE" sz="1600" dirty="0" smtClean="0"/>
              <a:t> </a:t>
            </a:r>
            <a:r>
              <a:rPr lang="sv-SE" sz="1600" dirty="0"/>
              <a:t>(tillstånd, tillsyn, </a:t>
            </a:r>
            <a:r>
              <a:rPr lang="sv-SE" sz="1600" dirty="0" smtClean="0"/>
              <a:t>regler, register)</a:t>
            </a:r>
            <a:endParaRPr lang="sv-SE" sz="16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</a:t>
            </a:r>
            <a:r>
              <a:rPr lang="sv-SE" dirty="0" smtClean="0"/>
              <a:t>bemannade luftfartyg (Drönare)</a:t>
            </a:r>
          </a:p>
          <a:p>
            <a:r>
              <a:rPr lang="sv-SE" dirty="0"/>
              <a:t>S</a:t>
            </a:r>
            <a:r>
              <a:rPr lang="sv-SE" dirty="0" smtClean="0"/>
              <a:t>tatsluftfart</a:t>
            </a:r>
          </a:p>
          <a:p>
            <a:r>
              <a:rPr lang="sv-SE" dirty="0" smtClean="0"/>
              <a:t>Oegentligheter</a:t>
            </a:r>
          </a:p>
          <a:p>
            <a:r>
              <a:rPr lang="sv-SE" dirty="0" smtClean="0"/>
              <a:t>Lastbärande ballonger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65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22288" y="204826"/>
            <a:ext cx="8114400" cy="679825"/>
          </a:xfrm>
        </p:spPr>
        <p:txBody>
          <a:bodyPr/>
          <a:lstStyle/>
          <a:p>
            <a:r>
              <a:rPr lang="sv-SE" dirty="0" smtClean="0"/>
              <a:t>Sjö- och luftfart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3" t="18545" r="16426" b="29400"/>
          <a:stretch/>
        </p:blipFill>
        <p:spPr>
          <a:xfrm>
            <a:off x="1124908" y="802670"/>
            <a:ext cx="6383407" cy="3716805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4300834" y="3676518"/>
            <a:ext cx="1198178" cy="662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019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Allmänt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sz="3200" dirty="0" smtClean="0"/>
              <a:t>”</a:t>
            </a:r>
            <a:r>
              <a:rPr lang="sv-SE" sz="3200" b="1" dirty="0" smtClean="0"/>
              <a:t>Sektionen för Utbildnings- och Tillverkningsorganisationer</a:t>
            </a:r>
            <a:r>
              <a:rPr lang="sv-SE" sz="3200" dirty="0" smtClean="0"/>
              <a:t>”</a:t>
            </a:r>
          </a:p>
          <a:p>
            <a:pPr marL="0" indent="0">
              <a:buNone/>
            </a:pPr>
            <a:endParaRPr lang="sv-SE" sz="3200" dirty="0" smtClean="0"/>
          </a:p>
          <a:p>
            <a:pPr marL="0" indent="0">
              <a:buNone/>
            </a:pPr>
            <a:r>
              <a:rPr lang="sv-SE" sz="2500" dirty="0" smtClean="0"/>
              <a:t>Vi är en 100% Norrköpingsplacerad sektion som arbetar med det mesta inom Initial luftvärdighet. Vi är just nu 14 personer som arbetar i grupper om två- eller tre inspektörer inom följande områden:</a:t>
            </a:r>
          </a:p>
          <a:p>
            <a:pPr marL="0" indent="0">
              <a:buNone/>
            </a:pPr>
            <a:r>
              <a:rPr lang="sv-SE" sz="2500" dirty="0" smtClean="0"/>
              <a:t> </a:t>
            </a:r>
            <a:br>
              <a:rPr lang="sv-SE" sz="2500" dirty="0" smtClean="0"/>
            </a:br>
            <a:r>
              <a:rPr lang="sv-SE" sz="2500" dirty="0" smtClean="0"/>
              <a:t>-      Del-21G (Tillverkningsorganisationer)</a:t>
            </a:r>
          </a:p>
          <a:p>
            <a:pPr>
              <a:buFontTx/>
              <a:buChar char="-"/>
            </a:pPr>
            <a:r>
              <a:rPr lang="sv-SE" sz="2500" dirty="0"/>
              <a:t>D</a:t>
            </a:r>
            <a:r>
              <a:rPr lang="sv-SE" sz="2500" dirty="0" smtClean="0"/>
              <a:t>el-66 (Flygteknikercertifikat)</a:t>
            </a:r>
          </a:p>
          <a:p>
            <a:pPr>
              <a:buFontTx/>
              <a:buChar char="-"/>
            </a:pPr>
            <a:r>
              <a:rPr lang="sv-SE" sz="2500" dirty="0" smtClean="0"/>
              <a:t>Del-147 (Utbildningsorganisationer för underhållspersonal)</a:t>
            </a:r>
          </a:p>
          <a:p>
            <a:pPr>
              <a:buFontTx/>
              <a:buChar char="-"/>
            </a:pPr>
            <a:r>
              <a:rPr lang="sv-SE" sz="2500" dirty="0"/>
              <a:t>I</a:t>
            </a:r>
            <a:r>
              <a:rPr lang="sv-SE" sz="2500" dirty="0" smtClean="0"/>
              <a:t>nitial luftvärdighet – certifiering, regelutveckling Nationell luftvärdighet  </a:t>
            </a:r>
          </a:p>
          <a:p>
            <a:pPr>
              <a:buFontTx/>
              <a:buChar char="-"/>
            </a:pPr>
            <a:r>
              <a:rPr lang="sv-SE" sz="2500" dirty="0" smtClean="0"/>
              <a:t>Initial luftvärdighet - Import/transfer.</a:t>
            </a:r>
            <a:endParaRPr lang="sv-SE" sz="2500" dirty="0"/>
          </a:p>
          <a:p>
            <a:pPr>
              <a:buFontTx/>
              <a:buChar char="-"/>
            </a:pPr>
            <a:r>
              <a:rPr lang="sv-SE" sz="2500" dirty="0" smtClean="0"/>
              <a:t>Dessutom är det vi som utfärdar tillfälliga flygtillstånd (PtF och TTU)</a:t>
            </a:r>
          </a:p>
          <a:p>
            <a:pPr>
              <a:buFontTx/>
              <a:buChar char="-"/>
            </a:pPr>
            <a:r>
              <a:rPr lang="sv-SE" sz="2500" dirty="0" smtClean="0"/>
              <a:t>Marknadskontroll av Drönare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40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61615622"/>
              </p:ext>
            </p:extLst>
          </p:nvPr>
        </p:nvGraphicFramePr>
        <p:xfrm>
          <a:off x="595563" y="84221"/>
          <a:ext cx="7369342" cy="4415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3721" y="395854"/>
            <a:ext cx="1282169" cy="1419256"/>
          </a:xfrm>
          <a:prstGeom prst="rect">
            <a:avLst/>
          </a:prstGeom>
        </p:spPr>
      </p:pic>
      <p:cxnSp>
        <p:nvCxnSpPr>
          <p:cNvPr id="5" name="Vinklad koppling 4"/>
          <p:cNvCxnSpPr/>
          <p:nvPr/>
        </p:nvCxnSpPr>
        <p:spPr>
          <a:xfrm flipV="1">
            <a:off x="6358233" y="3667847"/>
            <a:ext cx="1097280" cy="472440"/>
          </a:xfrm>
          <a:prstGeom prst="bentConnector3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7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77732651"/>
              </p:ext>
            </p:extLst>
          </p:nvPr>
        </p:nvGraphicFramePr>
        <p:xfrm>
          <a:off x="595563" y="84221"/>
          <a:ext cx="7369342" cy="4415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3721" y="395854"/>
            <a:ext cx="1282169" cy="1419256"/>
          </a:xfrm>
          <a:prstGeom prst="rect">
            <a:avLst/>
          </a:prstGeom>
        </p:spPr>
      </p:pic>
      <p:cxnSp>
        <p:nvCxnSpPr>
          <p:cNvPr id="5" name="Vinklad koppling 4"/>
          <p:cNvCxnSpPr/>
          <p:nvPr/>
        </p:nvCxnSpPr>
        <p:spPr>
          <a:xfrm rot="5400000" flipH="1" flipV="1">
            <a:off x="6116628" y="2761727"/>
            <a:ext cx="355513" cy="288507"/>
          </a:xfrm>
          <a:prstGeom prst="bentConnector3">
            <a:avLst>
              <a:gd name="adj1" fmla="val 333"/>
            </a:avLst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_mall">
  <a:themeElements>
    <a:clrScheme name="Transportstyrels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BBB"/>
      </a:accent1>
      <a:accent2>
        <a:srgbClr val="616365"/>
      </a:accent2>
      <a:accent3>
        <a:srgbClr val="00A1DE"/>
      </a:accent3>
      <a:accent4>
        <a:srgbClr val="CF0072"/>
      </a:accent4>
      <a:accent5>
        <a:srgbClr val="E98300"/>
      </a:accent5>
      <a:accent6>
        <a:srgbClr val="B6BF00"/>
      </a:accent6>
      <a:hlink>
        <a:srgbClr val="0000FF"/>
      </a:hlink>
      <a:folHlink>
        <a:srgbClr val="800080"/>
      </a:folHlink>
    </a:clrScheme>
    <a:fontScheme name="T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_svensk.potx" id="{6C5D5E66-46B5-43EA-89E4-23E4B03F8460}" vid="{CBD8F92C-9B19-468B-9168-2DB8C32743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skrivning xmlns="647ea66a-77ce-420e-a008-8c4d01cfa926" xsi:nil="true"/>
    <Spr_x00e5_kgranskad xmlns="647ea66a-77ce-420e-a008-8c4d01cfa926">(Ej angivet)</Spr_x00e5_kgranskad>
    <Spr_x00e5_k xmlns="647ea66a-77ce-420e-a008-8c4d01cfa926">Svenska</Spr_x00e5_k>
    <Best_x00e4_llare xmlns="647ea66a-77ce-420e-a008-8c4d01cfa926">
      <UserInfo>
        <DisplayName>SHAREPOINT\system</DisplayName>
        <AccountId>1073741823</AccountId>
        <AccountType/>
      </UserInfo>
    </Best_x00e4_llare>
    <Grundmall xmlns="647ea66a-77ce-420e-a008-8c4d01cfa926">Grundmall</Grundmall>
    <_x00c4_gare xmlns="647ea66a-77ce-420e-a008-8c4d01cfa926">Strategisk utveckling och förvaltning</_x00c4_gare>
    <Mallnummer xmlns="647ea66a-77ce-420e-a008-8c4d01cfa926">TS9000</Mallnummer>
    <k83cdd562104425d8b421d9e7a2f3fa7 xmlns="647ea66a-77ce-420e-a008-8c4d01cfa926">
      <Terms xmlns="http://schemas.microsoft.com/office/infopath/2007/PartnerControls"/>
    </k83cdd562104425d8b421d9e7a2f3fa7>
    <Publicerad_x0020_av xmlns="647ea66a-77ce-420e-a008-8c4d01cfa926">Andreas Wallqvist</Publicerad_x0020_av>
    <TaxCatchAll xmlns="3eb5d5e7-fed5-4d79-a60b-99b6f23d976a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35007661211947941A2DCB77E6AF30" ma:contentTypeVersion="21" ma:contentTypeDescription="Skapa ett nytt dokument." ma:contentTypeScope="" ma:versionID="ef4a5c2864ca539b82ec0a0557984538">
  <xsd:schema xmlns:xsd="http://www.w3.org/2001/XMLSchema" xmlns:xs="http://www.w3.org/2001/XMLSchema" xmlns:p="http://schemas.microsoft.com/office/2006/metadata/properties" xmlns:ns1="647ea66a-77ce-420e-a008-8c4d01cfa926" xmlns:ns3="3eb5d5e7-fed5-4d79-a60b-99b6f23d976a" targetNamespace="http://schemas.microsoft.com/office/2006/metadata/properties" ma:root="true" ma:fieldsID="e5e1df579a2260bc9fa3797615e008f4" ns1:_="" ns3:_="">
    <xsd:import namespace="647ea66a-77ce-420e-a008-8c4d01cfa926"/>
    <xsd:import namespace="3eb5d5e7-fed5-4d79-a60b-99b6f23d976a"/>
    <xsd:element name="properties">
      <xsd:complexType>
        <xsd:sequence>
          <xsd:element name="documentManagement">
            <xsd:complexType>
              <xsd:all>
                <xsd:element ref="ns1:Mallnummer"/>
                <xsd:element ref="ns1:Beskrivning" minOccurs="0"/>
                <xsd:element ref="ns1:_x00c4_gare" minOccurs="0"/>
                <xsd:element ref="ns1:Grundmall" minOccurs="0"/>
                <xsd:element ref="ns1:Publicerad_x0020_av" minOccurs="0"/>
                <xsd:element ref="ns1:Spr_x00e5_k" minOccurs="0"/>
                <xsd:element ref="ns1:Best_x00e4_llare" minOccurs="0"/>
                <xsd:element ref="ns1:Spr_x00e5_kgranskad" minOccurs="0"/>
                <xsd:element ref="ns3:SharedWithUsers" minOccurs="0"/>
                <xsd:element ref="ns1:k83cdd562104425d8b421d9e7a2f3fa7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ea66a-77ce-420e-a008-8c4d01cfa926" elementFormDefault="qualified">
    <xsd:import namespace="http://schemas.microsoft.com/office/2006/documentManagement/types"/>
    <xsd:import namespace="http://schemas.microsoft.com/office/infopath/2007/PartnerControls"/>
    <xsd:element name="Mallnummer" ma:index="0" ma:displayName="Mallnummer" ma:internalName="Mallnummer" ma:readOnly="false">
      <xsd:simpleType>
        <xsd:restriction base="dms:Text">
          <xsd:maxLength value="255"/>
        </xsd:restriction>
      </xsd:simpleType>
    </xsd:element>
    <xsd:element name="Beskrivning" ma:index="3" nillable="true" ma:displayName="Beskrivning" ma:internalName="Beskrivning" ma:readOnly="false">
      <xsd:simpleType>
        <xsd:restriction base="dms:Note">
          <xsd:maxLength value="255"/>
        </xsd:restriction>
      </xsd:simpleType>
    </xsd:element>
    <xsd:element name="_x00c4_gare" ma:index="4" nillable="true" ma:displayName="Ägare" ma:default="(Ej angivet)" ma:description="Välj avdelning som är ägare av innehållet." ma:format="Dropdown" ma:internalName="_x00c4_gare" ma:readOnly="false">
      <xsd:simpleType>
        <xsd:restriction base="dms:Choice">
          <xsd:enumeration value="(Ej angivet)"/>
          <xsd:enumeration value="Juridik"/>
          <xsd:enumeration value="Ekonomi"/>
          <xsd:enumeration value="Fordonsinformation"/>
          <xsd:enumeration value="It"/>
          <xsd:enumeration value="Kommunikation"/>
          <xsd:enumeration value="Personal"/>
          <xsd:enumeration value="Sjö och luft"/>
          <xsd:enumeration value="Strategisk utveckling och förvaltning"/>
          <xsd:enumeration value="Väg och järnväg"/>
          <xsd:enumeration value="Körkort"/>
          <xsd:enumeration value="Ledningskansliet"/>
        </xsd:restriction>
      </xsd:simpleType>
    </xsd:element>
    <xsd:element name="Grundmall" ma:index="5" nillable="true" ma:displayName="Grundmall" ma:default="(Ej angivet)" ma:description="Ange vilken av uniForms grundmallar som har använts för att skapa mallen eller blanketten" ma:format="Dropdown" ma:internalName="Grundmall" ma:readOnly="false">
      <xsd:simpleType>
        <xsd:restriction base="dms:Choice">
          <xsd:enumeration value="(Ej angivet)"/>
          <xsd:enumeration value="Normal (TS0000)"/>
          <xsd:enumeration value="Brev 1 (utan personliga uppgifter) (TS1500)"/>
          <xsd:enumeration value="Brev 2 (med personliga uppgifter (TS1000)"/>
          <xsd:enumeration value="Worddokument med logotyp (TS2000)"/>
          <xsd:enumeration value="Liggande dokument med logotyp (TS2200L)"/>
          <xsd:enumeration value="PM (TS2500)"/>
          <xsd:enumeration value="Projekt (TS4700)"/>
          <xsd:enumeration value="Telefax (TS3000)"/>
          <xsd:enumeration value="Protokoll (TS3200)"/>
          <xsd:enumeration value="Styrande dokument (TS4000)"/>
          <xsd:enumeration value="Styrande dokument med mottagare (TS4500)"/>
          <xsd:enumeration value="Stödjande dokument (TS4300)"/>
          <xsd:enumeration value="Rapport (TS5000)"/>
          <xsd:enumeration value="Rapport engelsk (TS5000E)"/>
          <xsd:enumeration value="Blankett (TS7000)"/>
          <xsd:enumeration value="Liggande blankett (TS7500)"/>
          <xsd:enumeration value="PowerPoint (TS9000)"/>
          <xsd:enumeration value="PowerPoint engelsk (TS9000E)"/>
          <xsd:enumeration value="PowerPoint stående (TS9300)"/>
          <xsd:enumeration value="PowerPoint engelsk stående (TS9300E)"/>
          <xsd:enumeration value="Excel stående (TS9100)"/>
          <xsd:enumeration value="Excel liggande (TS9200)"/>
          <xsd:enumeration value="Specialmall"/>
          <xsd:enumeration value="Certifikatmall"/>
          <xsd:enumeration value="Grundmall"/>
          <xsd:enumeration value="TR-Mall"/>
          <xsd:enumeration value="Brev med personlig (TS1000)"/>
          <xsd:enumeration value="Liggande dokument med logotyp (TS2000L)"/>
          <xsd:enumeration value="Avtalsmall (TS2700)"/>
          <xsd:enumeration value="Bilaga/Avtal"/>
          <xsd:enumeration value="Grundmall bilaga/avtal"/>
          <xsd:enumeration value="Blankett (dotm) (TS7000)"/>
          <xsd:enumeration value="Blankett dotm (TS7000)"/>
        </xsd:restriction>
      </xsd:simpleType>
    </xsd:element>
    <xsd:element name="Publicerad_x0020_av" ma:index="6" nillable="true" ma:displayName="Publicerad av" ma:default="(Ej angivet)" ma:description="Ange vem som har kontrollerat att mallen eller blanketten uppfyller Transportstyrelsens krav på enhetlig dokumentprofil och publicerat mallen" ma:format="Dropdown" ma:internalName="Publicerad_x0020_av" ma:readOnly="false">
      <xsd:simpleType>
        <xsd:restriction base="dms:Choice">
          <xsd:enumeration value="(Ej angivet)"/>
          <xsd:enumeration value="Bahri Lindström"/>
          <xsd:enumeration value="Pia Karlsson"/>
          <xsd:enumeration value="Eva Hintz Nilsson"/>
          <xsd:enumeration value="Evelina Källholm"/>
          <xsd:enumeration value="Andreas Wallqvist"/>
          <xsd:enumeration value="Maria Öhman"/>
          <xsd:enumeration value="Joakim Pääjärvi"/>
          <xsd:enumeration value="Pierre Thulin"/>
          <xsd:enumeration value="Fredrik Lundgren"/>
          <xsd:enumeration value="Johan Ramstedt"/>
        </xsd:restriction>
      </xsd:simpleType>
    </xsd:element>
    <xsd:element name="Spr_x00e5_k" ma:index="7" nillable="true" ma:displayName="Språk" ma:default="Svenska" ma:description="Ange språk" ma:format="Dropdown" ma:internalName="Spr_x00e5_k" ma:readOnly="false">
      <xsd:simpleType>
        <xsd:restriction base="dms:Choice">
          <xsd:enumeration value="Svenska"/>
          <xsd:enumeration value="Engelska"/>
          <xsd:enumeration value="Sv/eng"/>
        </xsd:restriction>
      </xsd:simpleType>
    </xsd:element>
    <xsd:element name="Best_x00e4_llare" ma:index="8" nillable="true" ma:displayName="Beställare" ma:list="UserInfo" ma:SharePointGroup="0" ma:internalName="Best_x00e4_llar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pr_x00e5_kgranskad" ma:index="9" nillable="true" ma:displayName="Språkgranskad" ma:default="(Ej angivet)" ma:description="Ange om mallen är språkgranskad" ma:format="Dropdown" ma:internalName="Spr_x00e5_kgranskad" ma:readOnly="false">
      <xsd:simpleType>
        <xsd:restriction base="dms:Choice">
          <xsd:enumeration value="(Ej angivet)"/>
          <xsd:enumeration value="Ja"/>
          <xsd:enumeration value="Nej"/>
        </xsd:restriction>
      </xsd:simpleType>
    </xsd:element>
    <xsd:element name="k83cdd562104425d8b421d9e7a2f3fa7" ma:index="18" nillable="true" ma:taxonomy="true" ma:internalName="k83cdd562104425d8b421d9e7a2f3fa7" ma:taxonomyFieldName="Klassificering" ma:displayName="Klassificering" ma:default="" ma:fieldId="{483cdd56-2104-425d-8b42-1d9e7a2f3fa7}" ma:sspId="4726fb93-1a83-4a36-87d9-3c95112a9616" ma:termSetId="ad2f0605-e3dd-40a8-b918-3eec1cada2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5d5e7-fed5-4d79-a60b-99b6f23d9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9" nillable="true" ma:displayName="Taxonomy Catch All Column" ma:hidden="true" ma:list="{5179d3a2-765a-47d5-8333-dd1890fecbfa}" ma:internalName="TaxCatchAll" ma:showField="CatchAllData" ma:web="3eb5d5e7-fed5-4d79-a60b-99b6f23d97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nehållstyp"/>
        <xsd:element ref="dc:title" minOccurs="0" maxOccurs="1" ma:index="2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A30943-2A02-4FA6-AD58-1A32EE049A1F}">
  <ds:schemaRefs>
    <ds:schemaRef ds:uri="http://purl.org/dc/elements/1.1/"/>
    <ds:schemaRef ds:uri="http://schemas.microsoft.com/office/2006/metadata/properties"/>
    <ds:schemaRef ds:uri="647ea66a-77ce-420e-a008-8c4d01cfa92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eb5d5e7-fed5-4d79-a60b-99b6f23d976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577FF0-7567-496B-9F46-9A044BDEAD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104A43-96C0-448F-BBA6-9544494D51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ea66a-77ce-420e-a008-8c4d01cfa926"/>
    <ds:schemaRef ds:uri="3eb5d5e7-fed5-4d79-a60b-99b6f23d97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TS_svensk</Template>
  <TotalTime>2275</TotalTime>
  <Words>701</Words>
  <Application>Microsoft Office PowerPoint</Application>
  <PresentationFormat>Bildspel på skärmen (16:9)</PresentationFormat>
  <Paragraphs>176</Paragraphs>
  <Slides>19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Times New Roman</vt:lpstr>
      <vt:lpstr>Wingdings</vt:lpstr>
      <vt:lpstr>TS_mall</vt:lpstr>
      <vt:lpstr>SLou</vt:lpstr>
      <vt:lpstr>Sjö- och luftfart</vt:lpstr>
      <vt:lpstr>Snabbfakta</vt:lpstr>
      <vt:lpstr>Uppgifter (tillstånd, tillsyn, regler, register)</vt:lpstr>
      <vt:lpstr>Uppgifter (tillstånd, tillsyn, regler, register)</vt:lpstr>
      <vt:lpstr>Sjö- och luftfart</vt:lpstr>
      <vt:lpstr>Allmänt</vt:lpstr>
      <vt:lpstr>PowerPoint-presentation</vt:lpstr>
      <vt:lpstr>PowerPoint-presentation</vt:lpstr>
      <vt:lpstr>Del-21G Tillverkningsorganisationer</vt:lpstr>
      <vt:lpstr>Snabbfakta övriga verksamheter inom vår sektion</vt:lpstr>
      <vt:lpstr>Del-147 Utbildningsorganisationer</vt:lpstr>
      <vt:lpstr>Del-66 Flygteknikercertifikat</vt:lpstr>
      <vt:lpstr>Del-21 Initial luftvärdighet – certifiering</vt:lpstr>
      <vt:lpstr>Del-21 Import/Transfer</vt:lpstr>
      <vt:lpstr>Luftvärdighetshandläggning</vt:lpstr>
      <vt:lpstr>Delegerade verksamheter</vt:lpstr>
      <vt:lpstr>Delegerade verksamheter som sektionen ansvarar för.</vt:lpstr>
      <vt:lpstr>Frågor ?</vt:lpstr>
    </vt:vector>
  </TitlesOfParts>
  <Company>Transportstyrelsen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Langerfors Thomas</dc:creator>
  <dc:description>TS9000, v2.0, 2017-01-04</dc:description>
  <cp:lastModifiedBy>Forssén Sandra</cp:lastModifiedBy>
  <cp:revision>104</cp:revision>
  <dcterms:created xsi:type="dcterms:W3CDTF">2022-05-13T10:44:30Z</dcterms:created>
  <dcterms:modified xsi:type="dcterms:W3CDTF">2024-03-18T08:59:43Z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0x0101004C35007661211947941A2DCB77E6AF30</vt:lpwstr>
  </property>
  <property fmtid="{D5CDD505-2E9C-101B-9397-08002B2CF9AE}" pid="3" name="_dlc_DocIdItemGuid">
    <vt:lpwstr>bd3a24f8-4f6d-437e-8e62-cbf5cec8e52f</vt:lpwstr>
  </property>
  <property fmtid="{D5CDD505-2E9C-101B-9397-08002B2CF9AE}" pid="4" name="Version av Word/uniForm">
    <vt:lpwstr>Office 2016</vt:lpwstr>
  </property>
  <property fmtid="{D5CDD505-2E9C-101B-9397-08002B2CF9AE}" pid="5" name="Migrerad av">
    <vt:lpwstr>4203;#AB Consensis</vt:lpwstr>
  </property>
  <property fmtid="{D5CDD505-2E9C-101B-9397-08002B2CF9AE}" pid="6" name="Klassificering">
    <vt:lpwstr/>
  </property>
  <property fmtid="{D5CDD505-2E9C-101B-9397-08002B2CF9AE}" pid="7" name="Orginal ändrat av">
    <vt:lpwstr>Lindström Bahri</vt:lpwstr>
  </property>
  <property fmtid="{D5CDD505-2E9C-101B-9397-08002B2CF9AE}" pid="8" name="Orginal skapat av">
    <vt:lpwstr>Eriksson Katarina</vt:lpwstr>
  </property>
</Properties>
</file>