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797675" cy="9926638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F53"/>
    <a:srgbClr val="707173"/>
    <a:srgbClr val="006AB2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7" autoAdjust="0"/>
  </p:normalViewPr>
  <p:slideViewPr>
    <p:cSldViewPr snapToObjects="1"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A7B4489F-15FC-4A6F-9B44-B5511A95F17E}" type="datetimeFigureOut">
              <a:rPr lang="sv-SE"/>
              <a:pPr>
                <a:defRPr/>
              </a:pPr>
              <a:t>2018-06-07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C833131-7CB6-4355-9655-A025D3C8458F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409EDBD9-6BB2-4717-8F23-1C8B204853F6}" type="datetimeFigureOut">
              <a:rPr lang="sv-SE"/>
              <a:pPr>
                <a:defRPr/>
              </a:pPr>
              <a:t>2018-06-07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3BC370A-B229-4CAC-BD59-A9B6A642825A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C2636-66C2-4E99-ABA0-90279D28B098}" type="datetimeFigureOut">
              <a:rPr lang="sv-SE"/>
              <a:pPr>
                <a:defRPr/>
              </a:pPr>
              <a:t>2018-06-07</a:t>
            </a:fld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EBF96C-A4DF-4209-B6DE-7D90FFDE699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9828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19138" y="1341438"/>
            <a:ext cx="3906837" cy="4371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78375" y="1341438"/>
            <a:ext cx="3908425" cy="4371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7F53C-9BB5-481D-9057-8A91AB25CD04}" type="datetimeFigureOut">
              <a:rPr lang="sv-SE"/>
              <a:pPr>
                <a:defRPr/>
              </a:pPr>
              <a:t>2018-06-07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C94E32-5B29-4A0F-8014-308D42AAC74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434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top pp_tsblå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27" name="Rak 7"/>
          <p:cNvCxnSpPr>
            <a:cxnSpLocks noChangeShapeType="1"/>
          </p:cNvCxnSpPr>
          <p:nvPr/>
        </p:nvCxnSpPr>
        <p:spPr bwMode="auto">
          <a:xfrm>
            <a:off x="830263" y="5965825"/>
            <a:ext cx="7856537" cy="1588"/>
          </a:xfrm>
          <a:prstGeom prst="line">
            <a:avLst/>
          </a:prstGeom>
          <a:noFill/>
          <a:ln w="12700">
            <a:solidFill>
              <a:srgbClr val="4D4F5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553200" y="6021388"/>
            <a:ext cx="2133600" cy="168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4D4F53"/>
                </a:solidFill>
                <a:latin typeface="Calibri" pitchFamily="34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11BD322D-BAD1-4025-9E54-FD4C8CDCC3D4}" type="datetimeFigureOut">
              <a:rPr lang="sv-SE"/>
              <a:pPr>
                <a:defRPr/>
              </a:pPr>
              <a:t>2018-06-07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80288" y="6308725"/>
            <a:ext cx="1306512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4D4F53"/>
                </a:solidFill>
                <a:latin typeface="Calibri" panose="020F0502020204030204" pitchFamily="34" charset="0"/>
              </a:defRPr>
            </a:lvl1pPr>
          </a:lstStyle>
          <a:p>
            <a:fld id="{9580FC93-271E-4E14-9A2F-BC7A50703C5F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6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341438"/>
            <a:ext cx="7967662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</p:txBody>
      </p:sp>
      <p:pic>
        <p:nvPicPr>
          <p:cNvPr id="1032" name="Picture 13" descr="TS_Sv_2V_RG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165850"/>
            <a:ext cx="16192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BBB"/>
        </a:buClr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07173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07173"/>
        </a:buClr>
        <a:buFont typeface="Arial" panose="020B0604020202020204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1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1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1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mtClean="0"/>
              <a:t>Insatskort för brand och räddning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753120" y="1406804"/>
            <a:ext cx="7967662" cy="4371975"/>
          </a:xfrm>
        </p:spPr>
        <p:txBody>
          <a:bodyPr/>
          <a:lstStyle/>
          <a:p>
            <a:pPr eaLnBrk="1" hangingPunct="1">
              <a:buClr>
                <a:srgbClr val="005BBB"/>
              </a:buClr>
              <a:buFont typeface="Arial" panose="020B0604020202020204" pitchFamily="34" charset="0"/>
              <a:buNone/>
            </a:pPr>
            <a:r>
              <a:rPr lang="sv-SE" altLang="sv-SE" b="1" dirty="0" smtClean="0"/>
              <a:t>”Motorvagn XX” / ”Personvagn XX”</a:t>
            </a:r>
          </a:p>
          <a:p>
            <a:pPr eaLnBrk="1" hangingPunct="1">
              <a:buClr>
                <a:srgbClr val="005BBB"/>
              </a:buClr>
              <a:buFont typeface="Arial" panose="020B0604020202020204" pitchFamily="34" charset="0"/>
              <a:buNone/>
            </a:pPr>
            <a:endParaRPr lang="sv-SE" altLang="sv-SE" b="1" dirty="0" smtClean="0"/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 b="1" dirty="0" smtClean="0"/>
              <a:t>	1	</a:t>
            </a:r>
            <a:r>
              <a:rPr lang="sv-SE" altLang="sv-SE" sz="1200" dirty="0" smtClean="0"/>
              <a:t>	Identifiera fordonstyp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 b="1" dirty="0" smtClean="0"/>
              <a:t>	2</a:t>
            </a:r>
            <a:r>
              <a:rPr lang="sv-SE" altLang="sv-SE" sz="1200" dirty="0" smtClean="0"/>
              <a:t>		Större oljemängder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 b="1" dirty="0" smtClean="0"/>
              <a:t>	3</a:t>
            </a:r>
            <a:r>
              <a:rPr lang="sv-SE" altLang="sv-SE" sz="1200" dirty="0" smtClean="0"/>
              <a:t>		Tillträde via dörrar, normalt sätt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 b="1" dirty="0" smtClean="0"/>
              <a:t>	3a</a:t>
            </a:r>
            <a:r>
              <a:rPr lang="sv-SE" altLang="sv-SE" sz="1200" dirty="0" smtClean="0"/>
              <a:t>	Tillträde via dörrar, nödöppning utsida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 b="1" dirty="0" smtClean="0"/>
              <a:t>	3b</a:t>
            </a:r>
            <a:r>
              <a:rPr lang="sv-SE" altLang="sv-SE" sz="1200" dirty="0" smtClean="0"/>
              <a:t>	Tillträde via dörrar, nödöppning insida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 b="1" dirty="0" smtClean="0"/>
              <a:t>	3c</a:t>
            </a:r>
            <a:r>
              <a:rPr lang="sv-SE" altLang="sv-SE" sz="1200" dirty="0" smtClean="0"/>
              <a:t>	Tillträde via dörrar, bryta sig in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 b="1" dirty="0" smtClean="0"/>
              <a:t>	4</a:t>
            </a:r>
            <a:r>
              <a:rPr lang="sv-SE" altLang="sv-SE" sz="1200" dirty="0" smtClean="0"/>
              <a:t> 	Tillträde via fönster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 b="1" dirty="0" smtClean="0"/>
              <a:t>	5 </a:t>
            </a:r>
            <a:r>
              <a:rPr lang="sv-SE" altLang="sv-SE" sz="1200" dirty="0" smtClean="0"/>
              <a:t>	Tillträde via vagnskorg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 b="1" dirty="0" smtClean="0"/>
              <a:t>	6</a:t>
            </a:r>
            <a:r>
              <a:rPr lang="sv-SE" altLang="sv-SE" sz="1200" dirty="0" smtClean="0"/>
              <a:t> 	Tillträde via tak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 b="1" dirty="0" smtClean="0"/>
              <a:t>	7	</a:t>
            </a:r>
            <a:r>
              <a:rPr lang="sv-SE" altLang="sv-SE" sz="1200" dirty="0" smtClean="0"/>
              <a:t>	Bromsa fast fordonet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 b="1" dirty="0" smtClean="0"/>
              <a:t>	8</a:t>
            </a:r>
            <a:r>
              <a:rPr lang="sv-SE" altLang="sv-SE" sz="1200" dirty="0" smtClean="0"/>
              <a:t>		Bryta högspänningsförsörjningen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 b="1" dirty="0" smtClean="0"/>
              <a:t>	9</a:t>
            </a:r>
            <a:r>
              <a:rPr lang="sv-SE" altLang="sv-SE" sz="1200" dirty="0" smtClean="0"/>
              <a:t>		Bryta spänningen över batterier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sv-SE" altLang="sv-SE" sz="1200" dirty="0" smtClean="0"/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sv-SE" altLang="sv-SE" sz="1200" dirty="0" smtClean="0"/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200" dirty="0" smtClean="0"/>
              <a:t>	Bifoga bild på ert fordon</a:t>
            </a:r>
          </a:p>
        </p:txBody>
      </p:sp>
      <p:sp>
        <p:nvSpPr>
          <p:cNvPr id="2052" name="Platshållare för datum 3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5BBB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07173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7173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DD08037D-A296-4F03-B9A6-4476DAAE6CA2}" type="datetime1">
              <a:rPr lang="sv-SE" altLang="sv-SE" sz="1000" smtClean="0">
                <a:solidFill>
                  <a:srgbClr val="4D4F53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2018-06-07</a:t>
            </a:fld>
            <a:endParaRPr lang="sv-SE" altLang="sv-SE" sz="1000" smtClean="0">
              <a:solidFill>
                <a:srgbClr val="4D4F53"/>
              </a:solidFill>
              <a:latin typeface="Calibri" pitchFamily="34" charset="0"/>
            </a:endParaRPr>
          </a:p>
        </p:txBody>
      </p:sp>
      <p:sp>
        <p:nvSpPr>
          <p:cNvPr id="2053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5BBB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0717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7173"/>
              </a:buClr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0DF5020-4B4E-49B8-A77D-61B1AE782E10}" type="slidenum">
              <a:rPr lang="sv-SE" altLang="sv-SE" sz="1000">
                <a:solidFill>
                  <a:srgbClr val="4D4F53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sv-SE" altLang="sv-SE" sz="1000">
              <a:solidFill>
                <a:srgbClr val="4D4F53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3857956"/>
            <a:ext cx="4331396" cy="1947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1 Identifiera fordonstyp</a:t>
            </a:r>
          </a:p>
        </p:txBody>
      </p:sp>
      <p:sp>
        <p:nvSpPr>
          <p:cNvPr id="3075" name="Platshållare för datum 4"/>
          <p:cNvSpPr>
            <a:spLocks noGrp="1"/>
          </p:cNvSpPr>
          <p:nvPr>
            <p:ph type="dt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5BBB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07173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7173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26C2E995-CEC8-4D6F-9ABB-5EB2C79F6636}" type="datetime1">
              <a:rPr lang="sv-SE" altLang="sv-SE" sz="1000" smtClean="0">
                <a:solidFill>
                  <a:srgbClr val="4D4F53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2018-06-07</a:t>
            </a:fld>
            <a:endParaRPr lang="sv-SE" altLang="sv-SE" sz="1000" smtClean="0">
              <a:solidFill>
                <a:srgbClr val="4D4F53"/>
              </a:solidFill>
              <a:latin typeface="Calibri" pitchFamily="34" charset="0"/>
            </a:endParaRPr>
          </a:p>
        </p:txBody>
      </p:sp>
      <p:sp>
        <p:nvSpPr>
          <p:cNvPr id="3076" name="Platshållare för bildnummer 5"/>
          <p:cNvSpPr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5BBB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0717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07173"/>
              </a:buClr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FE5B2A3-0C4E-44D3-9313-0943454E332F}" type="slidenum">
              <a:rPr lang="sv-SE" altLang="sv-SE" sz="1000">
                <a:solidFill>
                  <a:srgbClr val="4D4F53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sv-SE" altLang="sv-SE" sz="1000">
              <a:solidFill>
                <a:srgbClr val="4D4F53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Platshållare för innehåll 2"/>
          <p:cNvSpPr>
            <a:spLocks noGrp="1"/>
          </p:cNvSpPr>
          <p:nvPr>
            <p:ph sz="half" idx="1"/>
          </p:nvPr>
        </p:nvSpPr>
        <p:spPr>
          <a:xfrm>
            <a:off x="719138" y="1196975"/>
            <a:ext cx="7967662" cy="4464273"/>
          </a:xfrm>
        </p:spPr>
        <p:txBody>
          <a:bodyPr/>
          <a:lstStyle/>
          <a:p>
            <a:r>
              <a:rPr lang="sv-SE" altLang="sv-SE" dirty="0" smtClean="0"/>
              <a:t>[Presentera översiktligt bild på fordonet och dess sammansättning samt var på fordonet märkning om typ finns]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05">
  <a:themeElements>
    <a:clrScheme name="Transportstyrelsens färger">
      <a:dk1>
        <a:srgbClr val="000000"/>
      </a:dk1>
      <a:lt1>
        <a:srgbClr val="FFFFFF"/>
      </a:lt1>
      <a:dk2>
        <a:srgbClr val="4D4F53"/>
      </a:dk2>
      <a:lt2>
        <a:srgbClr val="E1E5E3"/>
      </a:lt2>
      <a:accent1>
        <a:srgbClr val="005BBB"/>
      </a:accent1>
      <a:accent2>
        <a:srgbClr val="E2A550"/>
      </a:accent2>
      <a:accent3>
        <a:srgbClr val="CCCC00"/>
      </a:accent3>
      <a:accent4>
        <a:srgbClr val="AC227F"/>
      </a:accent4>
      <a:accent5>
        <a:srgbClr val="3C97D1"/>
      </a:accent5>
      <a:accent6>
        <a:srgbClr val="CFCFE3"/>
      </a:accent6>
      <a:hlink>
        <a:srgbClr val="16235A"/>
      </a:hlink>
      <a:folHlink>
        <a:srgbClr val="572045"/>
      </a:folHlink>
    </a:clrScheme>
    <a:fontScheme name="Transportstyrelse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5" charset="-128"/>
          </a:defRPr>
        </a:defPPr>
      </a:lstStyle>
    </a:lnDef>
  </a:objectDefaults>
  <a:extraClrSchemeLst>
    <a:extraClrScheme>
      <a:clrScheme name="7_OH_Liggand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Ppt0000005</Template>
  <TotalTime>32410</TotalTime>
  <Words>39</Words>
  <Application>Microsoft Office PowerPoint</Application>
  <PresentationFormat>Bildspel på skärmen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Ppt0000005</vt:lpstr>
      <vt:lpstr>Insatskort för brand och räddning</vt:lpstr>
      <vt:lpstr>1 Identifiera fordonstyp</vt:lpstr>
    </vt:vector>
  </TitlesOfParts>
  <Company>Luftfartsstyrelsen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karnor</dc:creator>
  <cp:lastModifiedBy>Hintz Nilsson Eva</cp:lastModifiedBy>
  <cp:revision>147</cp:revision>
  <cp:lastPrinted>2015-01-23T09:35:29Z</cp:lastPrinted>
  <dcterms:created xsi:type="dcterms:W3CDTF">2008-12-11T13:05:46Z</dcterms:created>
  <dcterms:modified xsi:type="dcterms:W3CDTF">2018-06-07T13:59:38Z</dcterms:modified>
</cp:coreProperties>
</file>